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DBD4E99-154A-4373-AC39-6606DAE1ACD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E026325-DDD5-4636-9DB0-869711EB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4E99-154A-4373-AC39-6606DAE1ACD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6325-DDD5-4636-9DB0-869711EB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4E99-154A-4373-AC39-6606DAE1ACD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6325-DDD5-4636-9DB0-869711EB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4E99-154A-4373-AC39-6606DAE1ACD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6325-DDD5-4636-9DB0-869711EB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4E99-154A-4373-AC39-6606DAE1ACD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6325-DDD5-4636-9DB0-869711EB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4E99-154A-4373-AC39-6606DAE1ACD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6325-DDD5-4636-9DB0-869711EB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BD4E99-154A-4373-AC39-6606DAE1ACD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026325-DDD5-4636-9DB0-869711EBDE4E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DBD4E99-154A-4373-AC39-6606DAE1ACD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E026325-DDD5-4636-9DB0-869711EB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4E99-154A-4373-AC39-6606DAE1ACD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6325-DDD5-4636-9DB0-869711EB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4E99-154A-4373-AC39-6606DAE1ACD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6325-DDD5-4636-9DB0-869711EB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4E99-154A-4373-AC39-6606DAE1ACD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6325-DDD5-4636-9DB0-869711EB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DBD4E99-154A-4373-AC39-6606DAE1ACD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E026325-DDD5-4636-9DB0-869711EBDE4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268761"/>
            <a:ext cx="8507288" cy="2603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Интегрированный   групповой проект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«Дикие животные»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ТЕХНОЛОГИЯ ОКРУЖАЮЩИЙ МИР</a:t>
            </a:r>
          </a:p>
          <a:p>
            <a:r>
              <a:rPr lang="ru-RU" dirty="0" smtClean="0"/>
              <a:t>1 класс А школа 12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4-11-20 11.42.3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39552" y="1340768"/>
            <a:ext cx="3942438" cy="52565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014-11-20 11.42.53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932040" y="1700808"/>
            <a:ext cx="3618402" cy="48245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923928" y="126876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Готовим лист картона 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</a:t>
            </a:r>
            <a:endParaRPr lang="ru-RU" dirty="0"/>
          </a:p>
        </p:txBody>
      </p:sp>
      <p:pic>
        <p:nvPicPr>
          <p:cNvPr id="4" name="Содержимое 3" descr="2014-11-27 09.07.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243262" cy="4324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014-11-27 09.07.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844824"/>
            <a:ext cx="2925806" cy="3901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563888" y="764704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Собранный материал располагаем на общем листе картона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4-11-27 09.09.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556792"/>
            <a:ext cx="2997814" cy="3997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4-11-27 09.07.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132856"/>
            <a:ext cx="2895786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9512" y="476672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Выставляем на</a:t>
            </a:r>
          </a:p>
          <a:p>
            <a:pPr algn="ctr"/>
            <a:r>
              <a:rPr lang="ru-RU" b="1" dirty="0"/>
              <a:t>о</a:t>
            </a:r>
            <a:r>
              <a:rPr lang="ru-RU" b="1" dirty="0" smtClean="0"/>
              <a:t>бщее обозрение и оценку работы группы 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-11-27 18.20.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83457" cy="5953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51720" y="63093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 НАШЕГО ПРОЕКТА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</TotalTime>
  <Words>33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Городская</vt:lpstr>
      <vt:lpstr>Интегрированный   групповой проект  «Дикие животные»</vt:lpstr>
      <vt:lpstr>Слайд 2</vt:lpstr>
      <vt:lpstr>Выр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 проект «Дикие животные»</dc:title>
  <dc:creator>Чечёткина Д. Ю.</dc:creator>
  <cp:lastModifiedBy>Чечёткина Д. Ю.</cp:lastModifiedBy>
  <cp:revision>3</cp:revision>
  <dcterms:created xsi:type="dcterms:W3CDTF">2014-11-27T18:39:16Z</dcterms:created>
  <dcterms:modified xsi:type="dcterms:W3CDTF">2014-11-27T19:02:08Z</dcterms:modified>
</cp:coreProperties>
</file>