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0986"/>
    <a:srgbClr val="CC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5998D97-1EDB-416E-824A-FFA215B4A088}" type="datetimeFigureOut">
              <a:rPr lang="ru-RU" smtClean="0"/>
              <a:t>04.12.2010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E7541C-95E4-485F-BCF3-A8508AC2D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8D97-1EDB-416E-824A-FFA215B4A088}" type="datetimeFigureOut">
              <a:rPr lang="ru-RU" smtClean="0"/>
              <a:t>04.12.2010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7541C-95E4-485F-BCF3-A8508AC2D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5998D97-1EDB-416E-824A-FFA215B4A088}" type="datetimeFigureOut">
              <a:rPr lang="ru-RU" smtClean="0"/>
              <a:t>04.12.2010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50E7541C-95E4-485F-BCF3-A8508AC2D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8D97-1EDB-416E-824A-FFA215B4A088}" type="datetimeFigureOut">
              <a:rPr lang="ru-RU" smtClean="0"/>
              <a:t>04.12.2010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E7541C-95E4-485F-BCF3-A8508AC2D48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8D97-1EDB-416E-824A-FFA215B4A088}" type="datetimeFigureOut">
              <a:rPr lang="ru-RU" smtClean="0"/>
              <a:t>04.12.2010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50E7541C-95E4-485F-BCF3-A8508AC2D48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998D97-1EDB-416E-824A-FFA215B4A088}" type="datetimeFigureOut">
              <a:rPr lang="ru-RU" smtClean="0"/>
              <a:t>04.12.2010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0E7541C-95E4-485F-BCF3-A8508AC2D48D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5998D97-1EDB-416E-824A-FFA215B4A088}" type="datetimeFigureOut">
              <a:rPr lang="ru-RU" smtClean="0"/>
              <a:t>04.12.2010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0E7541C-95E4-485F-BCF3-A8508AC2D48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8D97-1EDB-416E-824A-FFA215B4A088}" type="datetimeFigureOut">
              <a:rPr lang="ru-RU" smtClean="0"/>
              <a:t>04.12.2010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E7541C-95E4-485F-BCF3-A8508AC2D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8D97-1EDB-416E-824A-FFA215B4A088}" type="datetimeFigureOut">
              <a:rPr lang="ru-RU" smtClean="0"/>
              <a:t>04.12.2010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E7541C-95E4-485F-BCF3-A8508AC2D48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98D97-1EDB-416E-824A-FFA215B4A088}" type="datetimeFigureOut">
              <a:rPr lang="ru-RU" smtClean="0"/>
              <a:t>04.12.2010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0E7541C-95E4-485F-BCF3-A8508AC2D48D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5998D97-1EDB-416E-824A-FFA215B4A088}" type="datetimeFigureOut">
              <a:rPr lang="ru-RU" smtClean="0"/>
              <a:t>04.12.2010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0E7541C-95E4-485F-BCF3-A8508AC2D48D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998D97-1EDB-416E-824A-FFA215B4A088}" type="datetimeFigureOut">
              <a:rPr lang="ru-RU" smtClean="0"/>
              <a:t>04.12.2010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0E7541C-95E4-485F-BCF3-A8508AC2D48D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09894" y="1556792"/>
            <a:ext cx="7924222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7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Страна волшебных</a:t>
            </a:r>
          </a:p>
          <a:p>
            <a:pPr algn="ctr"/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ножниц</a:t>
            </a:r>
            <a:endParaRPr lang="ru-RU" sz="7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Правила безопасной работы</a:t>
            </a:r>
            <a:endParaRPr lang="ru-RU" sz="4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Держи ножницы концами от себя</a:t>
            </a:r>
          </a:p>
          <a:p>
            <a:r>
              <a:rPr lang="ru-RU" dirty="0" smtClean="0"/>
              <a:t>Передавай только в закрытом виде кольцами вперёд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Не держи концами вверх</a:t>
            </a:r>
          </a:p>
          <a:p>
            <a:r>
              <a:rPr lang="ru-RU" dirty="0" smtClean="0"/>
              <a:t> </a:t>
            </a:r>
            <a:r>
              <a:rPr lang="ru-RU" dirty="0" smtClean="0"/>
              <a:t>не оставляй в открытом виде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1"/>
          </p:nvPr>
        </p:nvSpPr>
        <p:spPr/>
        <p:txBody>
          <a:bodyPr>
            <a:noAutofit/>
          </a:bodyPr>
          <a:lstStyle/>
          <a:p>
            <a:r>
              <a:rPr lang="ru-RU" sz="4400" dirty="0" smtClean="0">
                <a:solidFill>
                  <a:schemeClr val="bg1"/>
                </a:solidFill>
              </a:rPr>
              <a:t>Надо!</a:t>
            </a:r>
            <a:endParaRPr lang="ru-RU" sz="4400" dirty="0">
              <a:solidFill>
                <a:schemeClr val="bg1"/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Нельзя!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 rot="20566127">
            <a:off x="683235" y="3898192"/>
            <a:ext cx="2609159" cy="180020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7" idx="0"/>
            <a:endCxn id="7" idx="2"/>
          </p:cNvCxnSpPr>
          <p:nvPr/>
        </p:nvCxnSpPr>
        <p:spPr>
          <a:xfrm rot="16200000" flipH="1">
            <a:off x="1128114" y="4531657"/>
            <a:ext cx="1719402" cy="533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Секреты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Продвигай ножницы, а не бумагу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Поворачивай бумагу, а не ножницы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r>
              <a:rPr lang="ru-RU" dirty="0" smtClean="0"/>
              <a:t>Прямая линия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Кривая линия</a:t>
            </a:r>
            <a:endParaRPr lang="ru-RU" dirty="0"/>
          </a:p>
        </p:txBody>
      </p:sp>
      <p:cxnSp>
        <p:nvCxnSpPr>
          <p:cNvPr id="9" name="Прямая соединительная линия 8"/>
          <p:cNvCxnSpPr>
            <a:stCxn id="7" idx="0"/>
            <a:endCxn id="7" idx="2"/>
          </p:cNvCxnSpPr>
          <p:nvPr/>
        </p:nvCxnSpPr>
        <p:spPr>
          <a:xfrm rot="16200000" flipH="1">
            <a:off x="1128114" y="4531657"/>
            <a:ext cx="1719402" cy="533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>
            <a:stCxn id="7" idx="0"/>
            <a:endCxn id="7" idx="2"/>
          </p:cNvCxnSpPr>
          <p:nvPr/>
        </p:nvCxnSpPr>
        <p:spPr>
          <a:xfrm rot="16200000" flipH="1">
            <a:off x="1128114" y="4531657"/>
            <a:ext cx="1719402" cy="533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>
            <a:stCxn id="7" idx="0"/>
            <a:endCxn id="7" idx="2"/>
          </p:cNvCxnSpPr>
          <p:nvPr/>
        </p:nvCxnSpPr>
        <p:spPr>
          <a:xfrm rot="16200000" flipH="1">
            <a:off x="1128114" y="4531657"/>
            <a:ext cx="1719402" cy="5332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 rot="20576412">
            <a:off x="5360904" y="3727739"/>
            <a:ext cx="2808312" cy="187220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012160" y="3933056"/>
            <a:ext cx="1584176" cy="144016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Секреты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Крупные фигуры</a:t>
            </a:r>
            <a:endParaRPr lang="ru-RU" sz="24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Мелкие фигуры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2636912"/>
            <a:ext cx="3960440" cy="33123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2771800" y="2780928"/>
            <a:ext cx="1584176" cy="1296144"/>
          </a:xfrm>
          <a:prstGeom prst="star5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755576" y="2852936"/>
            <a:ext cx="1440160" cy="1296144"/>
          </a:xfrm>
          <a:prstGeom prst="cloud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единительная линия 10"/>
          <p:cNvCxnSpPr>
            <a:stCxn id="7" idx="0"/>
            <a:endCxn id="7" idx="2"/>
          </p:cNvCxnSpPr>
          <p:nvPr/>
        </p:nvCxnSpPr>
        <p:spPr>
          <a:xfrm rot="16200000" flipH="1">
            <a:off x="719572" y="4293096"/>
            <a:ext cx="3312368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7" idx="1"/>
            <a:endCxn id="7" idx="3"/>
          </p:cNvCxnSpPr>
          <p:nvPr/>
        </p:nvCxnSpPr>
        <p:spPr>
          <a:xfrm rot="10800000" flipH="1">
            <a:off x="395536" y="4293096"/>
            <a:ext cx="396044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ердце 16"/>
          <p:cNvSpPr/>
          <p:nvPr/>
        </p:nvSpPr>
        <p:spPr>
          <a:xfrm>
            <a:off x="755576" y="4653136"/>
            <a:ext cx="1368152" cy="1080120"/>
          </a:xfrm>
          <a:prstGeom prst="heart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Улыбающееся лицо 17"/>
          <p:cNvSpPr/>
          <p:nvPr/>
        </p:nvSpPr>
        <p:spPr>
          <a:xfrm>
            <a:off x="2555776" y="4509120"/>
            <a:ext cx="1440160" cy="1296144"/>
          </a:xfrm>
          <a:prstGeom prst="smileyFace">
            <a:avLst/>
          </a:prstGeom>
          <a:solidFill>
            <a:srgbClr val="FFC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4644008" y="2492896"/>
            <a:ext cx="3995936" cy="36004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Хорда 21"/>
          <p:cNvSpPr/>
          <p:nvPr/>
        </p:nvSpPr>
        <p:spPr>
          <a:xfrm>
            <a:off x="5148064" y="2996952"/>
            <a:ext cx="504056" cy="720080"/>
          </a:xfrm>
          <a:prstGeom prst="chord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Крест 22"/>
          <p:cNvSpPr/>
          <p:nvPr/>
        </p:nvSpPr>
        <p:spPr>
          <a:xfrm>
            <a:off x="5652120" y="3717032"/>
            <a:ext cx="648072" cy="648072"/>
          </a:xfrm>
          <a:prstGeom prst="plus">
            <a:avLst/>
          </a:prstGeom>
          <a:solidFill>
            <a:srgbClr val="FF00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Капля 23"/>
          <p:cNvSpPr/>
          <p:nvPr/>
        </p:nvSpPr>
        <p:spPr>
          <a:xfrm>
            <a:off x="6948264" y="4869160"/>
            <a:ext cx="432048" cy="576064"/>
          </a:xfrm>
          <a:prstGeom prst="teardrop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Капля 24"/>
          <p:cNvSpPr/>
          <p:nvPr/>
        </p:nvSpPr>
        <p:spPr>
          <a:xfrm rot="17939287">
            <a:off x="8048003" y="5407556"/>
            <a:ext cx="561517" cy="540338"/>
          </a:xfrm>
          <a:prstGeom prst="teardrop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Капля 25"/>
          <p:cNvSpPr/>
          <p:nvPr/>
        </p:nvSpPr>
        <p:spPr>
          <a:xfrm rot="7859726">
            <a:off x="7240814" y="3895196"/>
            <a:ext cx="495022" cy="619207"/>
          </a:xfrm>
          <a:prstGeom prst="teardrop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292080" y="5589240"/>
            <a:ext cx="936104" cy="360040"/>
          </a:xfrm>
          <a:prstGeom prst="ellipse">
            <a:avLst/>
          </a:prstGeom>
          <a:solidFill>
            <a:srgbClr val="00B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076056" y="4797152"/>
            <a:ext cx="936104" cy="432048"/>
          </a:xfrm>
          <a:prstGeom prst="ellipse">
            <a:avLst/>
          </a:prstGeom>
          <a:solidFill>
            <a:srgbClr val="00B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7524328" y="2996952"/>
            <a:ext cx="936104" cy="504056"/>
          </a:xfrm>
          <a:prstGeom prst="ellipse">
            <a:avLst/>
          </a:prstGeom>
          <a:solidFill>
            <a:srgbClr val="00B05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stCxn id="21" idx="0"/>
            <a:endCxn id="21" idx="2"/>
          </p:cNvCxnSpPr>
          <p:nvPr/>
        </p:nvCxnSpPr>
        <p:spPr>
          <a:xfrm rot="16200000" flipH="1">
            <a:off x="4841776" y="4293096"/>
            <a:ext cx="3600400" cy="0"/>
          </a:xfrm>
          <a:prstGeom prst="line">
            <a:avLst/>
          </a:prstGeom>
          <a:ln w="5715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467544" y="1268760"/>
            <a:ext cx="8424936" cy="42484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555776" y="2852936"/>
            <a:ext cx="792088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FFFF00"/>
                </a:solidFill>
              </a:rPr>
              <a:t>Весёлая гусеница</a:t>
            </a:r>
            <a:endParaRPr lang="ru-RU" sz="6000" b="1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rot="10800000" flipV="1">
            <a:off x="899592" y="5445224"/>
            <a:ext cx="7787208" cy="158417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rgbClr val="FFFF00"/>
                </a:solidFill>
              </a:rPr>
              <a:t>Аппликация из кругов</a:t>
            </a:r>
            <a:endParaRPr lang="ru-RU" sz="4800" b="1" i="1" dirty="0">
              <a:solidFill>
                <a:srgbClr val="FFFF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915816" y="3429000"/>
            <a:ext cx="792088" cy="72008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419872" y="3861048"/>
            <a:ext cx="792088" cy="720080"/>
          </a:xfrm>
          <a:prstGeom prst="ellipse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67944" y="4005064"/>
            <a:ext cx="792088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44008" y="3789040"/>
            <a:ext cx="792088" cy="720080"/>
          </a:xfrm>
          <a:prstGeom prst="ellipse">
            <a:avLst/>
          </a:prstGeom>
          <a:solidFill>
            <a:srgbClr val="F709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5076056" y="3356992"/>
            <a:ext cx="792088" cy="72008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508104" y="3068960"/>
            <a:ext cx="792088" cy="720080"/>
          </a:xfrm>
          <a:prstGeom prst="ellipse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84168" y="2852936"/>
            <a:ext cx="792088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7668344" y="2780928"/>
            <a:ext cx="288032" cy="28803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Улыбающееся лицо 10"/>
          <p:cNvSpPr/>
          <p:nvPr/>
        </p:nvSpPr>
        <p:spPr>
          <a:xfrm>
            <a:off x="2051720" y="1700808"/>
            <a:ext cx="1440160" cy="1368152"/>
          </a:xfrm>
          <a:prstGeom prst="smileyFace">
            <a:avLst/>
          </a:prstGeom>
          <a:solidFill>
            <a:srgbClr val="F7098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8100392" y="3356992"/>
            <a:ext cx="728464" cy="792088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6660232" y="2996952"/>
            <a:ext cx="728464" cy="72008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020272" y="3429000"/>
            <a:ext cx="728464" cy="792088"/>
          </a:xfrm>
          <a:prstGeom prst="ellipse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596336" y="3573016"/>
            <a:ext cx="728464" cy="7200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33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0"/>
                            </p:stCondLst>
                            <p:childTnLst>
                              <p:par>
                                <p:cTn id="3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000"/>
                            </p:stCondLst>
                            <p:childTnLst>
                              <p:par>
                                <p:cTn id="43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1000"/>
                            </p:stCondLst>
                            <p:childTnLst>
                              <p:par>
                                <p:cTn id="4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7000"/>
                            </p:stCondLst>
                            <p:childTnLst>
                              <p:par>
                                <p:cTn id="58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53</TotalTime>
  <Words>61</Words>
  <Application>Microsoft Office PowerPoint</Application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Обычная</vt:lpstr>
      <vt:lpstr>Слайд 1</vt:lpstr>
      <vt:lpstr>Правила безопасной работы</vt:lpstr>
      <vt:lpstr>Секреты работы</vt:lpstr>
      <vt:lpstr>Секреты работы</vt:lpstr>
      <vt:lpstr>Весёлая гусеница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Чечёткина Д. Ю.</dc:creator>
  <cp:lastModifiedBy>Чечёткина Д. Ю.</cp:lastModifiedBy>
  <cp:revision>6</cp:revision>
  <dcterms:created xsi:type="dcterms:W3CDTF">2010-12-04T14:43:38Z</dcterms:created>
  <dcterms:modified xsi:type="dcterms:W3CDTF">2010-12-04T15:36:56Z</dcterms:modified>
</cp:coreProperties>
</file>