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EF57F-C0F7-4F63-AA94-DCAAA458E623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FF00A7-6ADE-4F02-8231-DB0450558A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Составление и решение задач по теме: «Отыскание части от целого и целого по его части»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357453"/>
          </a:xfrm>
        </p:spPr>
        <p:txBody>
          <a:bodyPr/>
          <a:lstStyle/>
          <a:p>
            <a:r>
              <a:rPr lang="ru-RU" dirty="0" smtClean="0"/>
              <a:t>Проект: «Курумкан в задачах»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- воспитание внимания, самоконтроля, интереса к предмету</a:t>
            </a:r>
            <a:endParaRPr lang="ru-RU" dirty="0" smtClean="0"/>
          </a:p>
          <a:p>
            <a:r>
              <a:rPr lang="ru-RU" i="1" dirty="0" smtClean="0"/>
              <a:t>- становление субъектной (активной) позиции учащихся в различных формах учебного </a:t>
            </a:r>
            <a:r>
              <a:rPr lang="ru-RU" i="1" dirty="0" smtClean="0"/>
              <a:t>сотрудничества</a:t>
            </a:r>
          </a:p>
          <a:p>
            <a:r>
              <a:rPr lang="ru-RU" i="1" dirty="0" smtClean="0"/>
              <a:t>- развитие творческой самостоятельности мышления учащихся</a:t>
            </a:r>
            <a:endParaRPr lang="ru-RU" dirty="0" smtClean="0"/>
          </a:p>
          <a:p>
            <a:r>
              <a:rPr lang="ru-RU" i="1" dirty="0" smtClean="0"/>
              <a:t>- развитие аргументированной речи, доказательного воспроизведения в процессе деятельности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Этапы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Организационный – формирование рабочих групп, постановка задачи перед группами</a:t>
            </a:r>
          </a:p>
          <a:p>
            <a:r>
              <a:rPr lang="ru-RU" dirty="0" smtClean="0"/>
              <a:t>Поиск информации – привлечение родителей,  интернет ресурсов, фотографирование</a:t>
            </a:r>
          </a:p>
          <a:p>
            <a:r>
              <a:rPr lang="ru-RU" dirty="0" smtClean="0"/>
              <a:t>Составление  и решение задач, корректировка условий задач</a:t>
            </a:r>
          </a:p>
          <a:p>
            <a:r>
              <a:rPr lang="ru-RU" dirty="0" smtClean="0"/>
              <a:t>Создание презентаций</a:t>
            </a:r>
          </a:p>
          <a:p>
            <a:r>
              <a:rPr lang="ru-RU" dirty="0" smtClean="0"/>
              <a:t>Защита проекта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Участники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100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Учащиеся 5 «б» класса МБОУ «</a:t>
            </a:r>
            <a:r>
              <a:rPr lang="ru-RU" dirty="0" err="1" smtClean="0"/>
              <a:t>Курумканская</a:t>
            </a:r>
            <a:r>
              <a:rPr lang="ru-RU" dirty="0" smtClean="0"/>
              <a:t> средняя общеобразовательная школа № 1»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latin typeface="+mj-lt"/>
              </a:rPr>
              <a:t>  Руководитель проекта</a:t>
            </a:r>
            <a:r>
              <a:rPr lang="ru-RU" dirty="0" smtClean="0"/>
              <a:t>:  </a:t>
            </a:r>
            <a:r>
              <a:rPr lang="ru-RU" dirty="0" err="1" smtClean="0"/>
              <a:t>Будаева</a:t>
            </a:r>
            <a:r>
              <a:rPr lang="ru-RU" dirty="0" smtClean="0"/>
              <a:t> Елизавета </a:t>
            </a:r>
            <a:r>
              <a:rPr lang="ru-RU" dirty="0" err="1" smtClean="0"/>
              <a:t>Очировна</a:t>
            </a:r>
            <a:r>
              <a:rPr lang="ru-RU" dirty="0" smtClean="0"/>
              <a:t> – учитель математики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133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Проект: «Курумкан в задачах»</vt:lpstr>
      <vt:lpstr>     Цель проекта:</vt:lpstr>
      <vt:lpstr>    Этапы проекта:</vt:lpstr>
      <vt:lpstr>  Участники проекта: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«Курумкан в задачах»</dc:title>
  <dc:creator>Admin</dc:creator>
  <cp:lastModifiedBy>Admin</cp:lastModifiedBy>
  <cp:revision>1</cp:revision>
  <dcterms:created xsi:type="dcterms:W3CDTF">2014-04-24T10:12:02Z</dcterms:created>
  <dcterms:modified xsi:type="dcterms:W3CDTF">2014-04-24T10:40:44Z</dcterms:modified>
</cp:coreProperties>
</file>