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2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E5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2FA39-5F63-437A-8FA4-4DFC27C82E33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BE56E9-B1A7-4CE6-9D14-A16A9BCA9D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З</a:t>
            </a:r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адачи</a:t>
            </a:r>
            <a:b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</a:br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команды «Звезда!»</a:t>
            </a:r>
            <a:endParaRPr lang="ru-RU" b="0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2928934"/>
            <a:ext cx="6400800" cy="378621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Командир: Петрашко Олеся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Эльмесова Эльмира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Маркелов Сергей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Цыбенов Амгалан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Бухаева Сэмжид</a:t>
            </a:r>
            <a:endParaRPr lang="ru-RU" dirty="0" smtClean="0"/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1" descr="C:\Users\Елизавета Очировна\Desktop\аним2\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3571876"/>
            <a:ext cx="3900190" cy="31480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Лыжники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 За день пути лыжники прошли от Курумкана 34 км, что составило      длины намеченного маршрута. Какова длина маршрута?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643834" y="2357430"/>
          <a:ext cx="285752" cy="500066"/>
        </p:xfrm>
        <a:graphic>
          <a:graphicData uri="http://schemas.openxmlformats.org/presentationml/2006/ole">
            <p:oleObj spid="_x0000_s5123" name="Формула" r:id="rId3" imgW="279360" imgH="711000" progId="Equation.3">
              <p:embed/>
            </p:oleObj>
          </a:graphicData>
        </a:graphic>
      </p:graphicFrame>
      <p:pic>
        <p:nvPicPr>
          <p:cNvPr id="6" name="Рисунок 5" descr="C:\Users\Елизавета Очировна\Desktop\олимпийские игры\IMG_20140211_142657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929066"/>
            <a:ext cx="4214842" cy="273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Решение: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34:2•5=85 (км)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Ответ:85 км длина маршрута</a:t>
            </a:r>
            <a:r>
              <a:rPr lang="ru-RU" dirty="0" smtClean="0">
                <a:solidFill>
                  <a:srgbClr val="42E5F6"/>
                </a:solidFill>
                <a:latin typeface="Segoe Script" pitchFamily="34" charset="0"/>
              </a:rPr>
              <a:t>.</a:t>
            </a:r>
            <a:endParaRPr lang="ru-RU" dirty="0">
              <a:solidFill>
                <a:srgbClr val="42E5F6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C:\Users\Елизавета Очировна\Desktop\олимпийские игры\IMG_20140211_141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929066"/>
            <a:ext cx="492919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rgbClr val="00B0F0"/>
                </a:solidFill>
                <a:sym typeface="Wingdings" pitchFamily="2" charset="2"/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      </a:t>
            </a:r>
            <a:endParaRPr lang="ru-RU" sz="9600" dirty="0">
              <a:solidFill>
                <a:schemeClr val="bg2">
                  <a:lumMod val="5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23561" name="Picture 9" descr="C:\Users\Елизавета Очировна\Desktop\аним2\солнце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2071702" cy="2143140"/>
          </a:xfrm>
          <a:prstGeom prst="rect">
            <a:avLst/>
          </a:prstGeom>
          <a:noFill/>
        </p:spPr>
      </p:pic>
      <p:pic>
        <p:nvPicPr>
          <p:cNvPr id="23563" name="Picture 11" descr="C:\Users\Елизавета Очировна\Desktop\аним2\smile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5984" y="714356"/>
            <a:ext cx="739767" cy="937038"/>
          </a:xfrm>
          <a:prstGeom prst="rect">
            <a:avLst/>
          </a:prstGeom>
          <a:noFill/>
        </p:spPr>
      </p:pic>
      <p:pic>
        <p:nvPicPr>
          <p:cNvPr id="23567" name="Picture 15" descr="C:\Users\Елизавета Очировна\Desktop\аним2\smile9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728" y="4643446"/>
            <a:ext cx="2289171" cy="1373503"/>
          </a:xfrm>
          <a:prstGeom prst="rect">
            <a:avLst/>
          </a:prstGeom>
          <a:noFill/>
        </p:spPr>
      </p:pic>
      <p:pic>
        <p:nvPicPr>
          <p:cNvPr id="23570" name="Picture 18" descr="C:\Users\Елизавета Очировна\Desktop\аним2\smile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786322"/>
            <a:ext cx="785818" cy="1071570"/>
          </a:xfrm>
          <a:prstGeom prst="rect">
            <a:avLst/>
          </a:prstGeom>
          <a:noFill/>
        </p:spPr>
      </p:pic>
      <p:pic>
        <p:nvPicPr>
          <p:cNvPr id="23571" name="Picture 19" descr="C:\Users\Елизавета Очировна\Desktop\аним2\smile9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714356"/>
            <a:ext cx="1714512" cy="1257307"/>
          </a:xfrm>
          <a:prstGeom prst="rect">
            <a:avLst/>
          </a:prstGeom>
          <a:noFill/>
        </p:spPr>
      </p:pic>
      <p:pic>
        <p:nvPicPr>
          <p:cNvPr id="23554" name="Picture 2" descr="C:\Users\Елизавета Очировна\Desktop\аним2\спасибо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714620"/>
            <a:ext cx="4714908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Туристы в Курумкане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Длина Курумканского туристического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маршрута от курорта Буксекен до курорта Умхей    126км. В первый  день туристы прошли      всего пути. Какое расстояние прошли туристы в первый день?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00562" y="3143248"/>
          <a:ext cx="207962" cy="557716"/>
        </p:xfrm>
        <a:graphic>
          <a:graphicData uri="http://schemas.openxmlformats.org/presentationml/2006/ole">
            <p:oleObj spid="_x0000_s1027" name="Формула" r:id="rId3" imgW="279360" imgH="749160" progId="Equation.3">
              <p:embed/>
            </p:oleObj>
          </a:graphicData>
        </a:graphic>
      </p:graphicFrame>
      <p:pic>
        <p:nvPicPr>
          <p:cNvPr id="1028" name="Picture 4" descr="E:\родной курумкан\умхей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500570"/>
            <a:ext cx="3857652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Решение: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4525963"/>
          </a:xfrm>
        </p:spPr>
        <p:txBody>
          <a:bodyPr/>
          <a:lstStyle/>
          <a:p>
            <a:endParaRPr lang="ru-RU" dirty="0" smtClean="0">
              <a:solidFill>
                <a:srgbClr val="42E5F6"/>
              </a:solidFill>
              <a:latin typeface="Segoe Script" pitchFamily="34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126:7•3=54(км)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Ответ:54 км прошли туристы в первый день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5361" name="Picture 1" descr="C:\Users\Елизавета Очировна\Desktop\анимашки\674b150f0392a85cac2afb645a18fe0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00372"/>
            <a:ext cx="2738450" cy="32861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Ученики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endParaRPr lang="ru-RU" dirty="0" smtClean="0">
              <a:solidFill>
                <a:srgbClr val="42E5F6"/>
              </a:solidFill>
              <a:latin typeface="Segoe Script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В Курумканской средней школе №1  605 учащихся, из них         составляют учащиеся 8-11классов.Сколько учащихся 8-11 классов обучаются в школе?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428992" y="2500306"/>
          <a:ext cx="571504" cy="500066"/>
        </p:xfrm>
        <a:graphic>
          <a:graphicData uri="http://schemas.openxmlformats.org/presentationml/2006/ole">
            <p:oleObj spid="_x0000_s2051" name="Формула" r:id="rId3" imgW="634680" imgH="749160" progId="Equation.3">
              <p:embed/>
            </p:oleObj>
          </a:graphicData>
        </a:graphic>
      </p:graphicFrame>
      <p:pic>
        <p:nvPicPr>
          <p:cNvPr id="2052" name="Picture 4" descr="E:\аним3\школа№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71942"/>
            <a:ext cx="4108452" cy="2593974"/>
          </a:xfrm>
          <a:prstGeom prst="rect">
            <a:avLst/>
          </a:prstGeom>
          <a:noFill/>
        </p:spPr>
      </p:pic>
      <p:pic>
        <p:nvPicPr>
          <p:cNvPr id="4" name="Picture 4" descr="C:\Users\Елизавета Очировна\Desktop\школ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143380"/>
            <a:ext cx="2049456" cy="18827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Решение: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endParaRPr lang="ru-RU" dirty="0" smtClean="0">
              <a:solidFill>
                <a:srgbClr val="42E5F6"/>
              </a:solidFill>
              <a:latin typeface="Segoe Script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605:121•40=200(учеников)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Ответ:200 учащихся 8-11 классов обучаются в школе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7410" name="Picture 2" descr="C:\Users\Елизавета Очировна\Desktop\аним2\blest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2714644" cy="40005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 Скорость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Из села Курумкан в Могойто выехал  автомобиль и мотоцикл,   скорость мотоциклиста 20 км/ч и это составляет       скорости автомобиля. Какова скорость автомобиля?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500430" y="3143248"/>
          <a:ext cx="211138" cy="500066"/>
        </p:xfrm>
        <a:graphic>
          <a:graphicData uri="http://schemas.openxmlformats.org/presentationml/2006/ole">
            <p:oleObj spid="_x0000_s3076" name="Формула" r:id="rId3" imgW="279360" imgH="711000" progId="Equation.3">
              <p:embed/>
            </p:oleObj>
          </a:graphicData>
        </a:graphic>
      </p:graphicFrame>
      <p:pic>
        <p:nvPicPr>
          <p:cNvPr id="4" name="Picture 5" descr="E:\аним3\авто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14818"/>
            <a:ext cx="2817850" cy="22319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Решение: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20:2•5=50 (км/ч)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Ответ: 50км/ч скорость автомобиля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4" name="Picture 1" descr="C:\Users\Елизавета Очировна\Desktop\аним2\blest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70363"/>
            <a:ext cx="2430953" cy="268763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Покупка картофеля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Предприниматель взял на продажу 720кг картофеля в Шаманке . За день было продано     этого количества. Сколько килограммов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 картофеля было продано за день?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Segoe Script" pitchFamily="34" charset="0"/>
              </a:rPr>
              <a:t>    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Segoe Script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8072462" y="2214554"/>
          <a:ext cx="357190" cy="571504"/>
        </p:xfrm>
        <a:graphic>
          <a:graphicData uri="http://schemas.openxmlformats.org/presentationml/2006/ole">
            <p:oleObj spid="_x0000_s4100" name="Формула" r:id="rId3" imgW="253800" imgH="711000" progId="Equation.3">
              <p:embed/>
            </p:oleObj>
          </a:graphicData>
        </a:graphic>
      </p:graphicFrame>
      <p:pic>
        <p:nvPicPr>
          <p:cNvPr id="4" name="Picture 5" descr="C:\Users\Елизавета Очировна\Desktop\аним2\8691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1538" y="4406900"/>
            <a:ext cx="3486150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Решение: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 720:8•5=450(кг)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 Ответ:450 кг картофеля было продано за день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5" name="Picture 5" descr="E:\аним3\к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86124"/>
            <a:ext cx="3067050" cy="27003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212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Поток</vt:lpstr>
      <vt:lpstr>Формула</vt:lpstr>
      <vt:lpstr>Задачи команды «Звезда!»</vt:lpstr>
      <vt:lpstr>Туристы в Курумкане</vt:lpstr>
      <vt:lpstr>Решение:</vt:lpstr>
      <vt:lpstr>            Ученики</vt:lpstr>
      <vt:lpstr>Решение:</vt:lpstr>
      <vt:lpstr>   Скорость </vt:lpstr>
      <vt:lpstr>Решение:</vt:lpstr>
      <vt:lpstr>Покупка картофеля</vt:lpstr>
      <vt:lpstr>Решение:</vt:lpstr>
      <vt:lpstr>Лыжники </vt:lpstr>
      <vt:lpstr>Решение:</vt:lpstr>
      <vt:lpstr>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команды «Звезда»!</dc:title>
  <dc:creator>Елизавета Очировна</dc:creator>
  <cp:lastModifiedBy>Admin</cp:lastModifiedBy>
  <cp:revision>51</cp:revision>
  <dcterms:created xsi:type="dcterms:W3CDTF">2014-01-20T04:13:02Z</dcterms:created>
  <dcterms:modified xsi:type="dcterms:W3CDTF">2014-06-29T07:21:16Z</dcterms:modified>
</cp:coreProperties>
</file>