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2" r:id="rId4"/>
    <p:sldId id="265" r:id="rId5"/>
    <p:sldId id="260" r:id="rId6"/>
    <p:sldId id="268" r:id="rId7"/>
    <p:sldId id="261" r:id="rId8"/>
    <p:sldId id="263" r:id="rId9"/>
    <p:sldId id="264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4248472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конус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цилиндр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пирамида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demiart.ru/forum/uploads6/post-1262943-12900993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20127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5661248"/>
            <a:ext cx="4968552" cy="1058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Хвостова</a:t>
            </a:r>
            <a:r>
              <a:rPr lang="ru-RU" sz="2000" dirty="0" smtClean="0">
                <a:solidFill>
                  <a:schemeClr val="tx1"/>
                </a:solidFill>
              </a:rPr>
              <a:t> Э.В.- учитель начальных классов  МОУ «</a:t>
            </a:r>
            <a:r>
              <a:rPr lang="ru-RU" sz="2000" dirty="0" err="1" smtClean="0">
                <a:solidFill>
                  <a:schemeClr val="tx1"/>
                </a:solidFill>
              </a:rPr>
              <a:t>Волосовская</a:t>
            </a:r>
            <a:r>
              <a:rPr lang="ru-RU" sz="2000" dirty="0" smtClean="0">
                <a:solidFill>
                  <a:schemeClr val="tx1"/>
                </a:solidFill>
              </a:rPr>
              <a:t> начальная общеобразовательная  школа»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6672"/>
            <a:ext cx="234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nfoniac.ru/upload/medialibrary/177/17798525e3e094d5efa3aaa96a8cf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819525" cy="5715000"/>
          </a:xfrm>
          <a:prstGeom prst="rect">
            <a:avLst/>
          </a:prstGeom>
          <a:noFill/>
        </p:spPr>
      </p:pic>
      <p:pic>
        <p:nvPicPr>
          <p:cNvPr id="22532" name="Picture 4" descr="http://www.infoniac.ru/upload/medialibrary/31c/31cca415d49554caf73f2affcf8d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042" y="404664"/>
            <a:ext cx="2909051" cy="1944216"/>
          </a:xfrm>
          <a:prstGeom prst="rect">
            <a:avLst/>
          </a:prstGeom>
          <a:noFill/>
        </p:spPr>
      </p:pic>
      <p:pic>
        <p:nvPicPr>
          <p:cNvPr id="22534" name="Picture 6" descr="http://www.infoniac.ru/upload/medialibrary/d72/d726c02d6436fbb6ff65d3c35df4e4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3124536" cy="2088232"/>
          </a:xfrm>
          <a:prstGeom prst="rect">
            <a:avLst/>
          </a:prstGeom>
          <a:noFill/>
        </p:spPr>
      </p:pic>
      <p:pic>
        <p:nvPicPr>
          <p:cNvPr id="22536" name="Picture 8" descr="http://www.infoniac.ru/upload/medialibrary/d25/d258956f00ae4964adb496e257fbc7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93096"/>
            <a:ext cx="3089341" cy="206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amanya.ru/files/u9/dedmoro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2304256" cy="2746674"/>
          </a:xfrm>
          <a:prstGeom prst="rect">
            <a:avLst/>
          </a:prstGeom>
          <a:noFill/>
        </p:spPr>
      </p:pic>
      <p:pic>
        <p:nvPicPr>
          <p:cNvPr id="25604" name="Picture 4" descr="http://worldmammy.ucoz.ru/_fr/11/4423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423091" cy="5040560"/>
          </a:xfrm>
          <a:prstGeom prst="rect">
            <a:avLst/>
          </a:prstGeom>
          <a:noFill/>
        </p:spPr>
      </p:pic>
      <p:pic>
        <p:nvPicPr>
          <p:cNvPr id="25606" name="Picture 6" descr="http://stranamasterov.ru/img/i2010/12/25/dscf8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3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infoniac.ru/upload/medialibrary/bcc/bcccd8d0a74fc4bcf4dbed9f6bcfd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548680"/>
            <a:ext cx="823833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3-color.ru/image/goods/preview13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175510" cy="30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48.radikal.ru/i121/1101/56/2db14d734e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6632"/>
            <a:ext cx="3026335" cy="309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delmen.ru/wp-content/uploads/2009/05/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3070167" cy="293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ainy.net/wp-content/uploads/2011/01/1269184918_piramid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3105757" cy="29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hobbistica.ru/published/publicdata/HOBBISTICA2/attachments/SC/products_pictures/ar_1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501008"/>
            <a:ext cx="2105172" cy="29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zblok.net/uploads/posts/2010-03/1268938695_b4156f9397c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429000"/>
            <a:ext cx="2353704" cy="295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mammy.ru/images/stories/rannee-razvitie/fgh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048900" cy="32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47.radikal.ru/i116/1102/b0/4f56e68608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1563861" cy="314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47.radikal.ru/i115/1102/bc/fe6e578d55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0648"/>
            <a:ext cx="1825625" cy="336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011.radikal.ru/i316/1102/1e/414998bf8bf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89040"/>
            <a:ext cx="1440533" cy="28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004.radikal.ru/i206/1102/12/72bf1e20efc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861048"/>
            <a:ext cx="1767547" cy="273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14.radikal.ru/i329/1102/7c/7787ad96476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6672"/>
            <a:ext cx="2840238" cy="57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8/101/723/101723255_bobinuy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040560" cy="3730015"/>
          </a:xfrm>
          <a:prstGeom prst="rect">
            <a:avLst/>
          </a:prstGeom>
          <a:noFill/>
        </p:spPr>
      </p:pic>
      <p:pic>
        <p:nvPicPr>
          <p:cNvPr id="21508" name="Picture 4" descr="http://vnore.net/uploads/posts/2010-08/1282899292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434163" cy="2088232"/>
          </a:xfrm>
          <a:prstGeom prst="rect">
            <a:avLst/>
          </a:prstGeom>
          <a:noFill/>
        </p:spPr>
      </p:pic>
      <p:pic>
        <p:nvPicPr>
          <p:cNvPr id="21512" name="Picture 8" descr="http://vashechudo.ru/images/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97152"/>
            <a:ext cx="523875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ивотные из картонных цилиндров от туалетной бума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528392" cy="3240360"/>
          </a:xfrm>
          <a:prstGeom prst="rect">
            <a:avLst/>
          </a:prstGeom>
          <a:noFill/>
        </p:spPr>
      </p:pic>
      <p:pic>
        <p:nvPicPr>
          <p:cNvPr id="2054" name="Picture 6" descr="Животные из картонных цилиндров от туалетной бума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762500" cy="4295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836713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Обклейте  цилиндр  цветной бумагой  или покрасьте краской.</a:t>
            </a:r>
          </a:p>
          <a:p>
            <a:pPr marL="342900" indent="-342900">
              <a:buAutoNum type="arabicPeriod"/>
            </a:pPr>
            <a:r>
              <a:rPr lang="ru-RU" dirty="0" smtClean="0"/>
              <a:t> Добавьте детали.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2411760" y="4297890"/>
            <a:ext cx="1584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Проявите фантазию, пытаясь узнать в картонке тигра, льва или бегемота!</a:t>
            </a:r>
            <a:endParaRPr lang="ru-RU" dirty="0"/>
          </a:p>
        </p:txBody>
      </p:sp>
      <p:pic>
        <p:nvPicPr>
          <p:cNvPr id="8" name="Picture 4" descr="Животные из картонных цилиндров от туалетной бума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077072"/>
            <a:ext cx="182489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ashechudo.ru/images/img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4230469" cy="3888432"/>
          </a:xfrm>
          <a:prstGeom prst="rect">
            <a:avLst/>
          </a:prstGeom>
          <a:noFill/>
        </p:spPr>
      </p:pic>
      <p:pic>
        <p:nvPicPr>
          <p:cNvPr id="23556" name="Picture 4" descr="http://vashechudo.ru/images/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4109337" cy="5458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ивотные из картонных цилиндров от туалетной бума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50449" cy="6048671"/>
          </a:xfrm>
          <a:prstGeom prst="rect">
            <a:avLst/>
          </a:prstGeom>
          <a:noFill/>
        </p:spPr>
      </p:pic>
      <p:pic>
        <p:nvPicPr>
          <p:cNvPr id="1028" name="Picture 4" descr="Животные из картонных цилиндров от туалетной бума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5844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ly-mama.ru/wp-content/uploads/2012/09/pn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7128792" cy="4474935"/>
          </a:xfrm>
          <a:prstGeom prst="rect">
            <a:avLst/>
          </a:prstGeom>
          <a:noFill/>
        </p:spPr>
      </p:pic>
      <p:pic>
        <p:nvPicPr>
          <p:cNvPr id="19460" name="Picture 4" descr="http://www.infoniac.ru/upload/medialibrary/74a/74ac68d5337ad52e06592baac5ba7f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1124744"/>
            <a:ext cx="614921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-u.com.ua/uploads/posts/2013-03/1363868593_dscf8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39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конус цилиндр пирамида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конус цилиндр пирамида </dc:title>
  <dc:creator>Хвостов</dc:creator>
  <cp:lastModifiedBy>Хвостов</cp:lastModifiedBy>
  <cp:revision>18</cp:revision>
  <dcterms:created xsi:type="dcterms:W3CDTF">2013-12-12T19:54:07Z</dcterms:created>
  <dcterms:modified xsi:type="dcterms:W3CDTF">2014-04-07T11:25:46Z</dcterms:modified>
</cp:coreProperties>
</file>