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9682CA-1667-447F-9849-02FF10169838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8951A8-34F1-4EC6-8A34-30E9105D85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Рисуем пластилином. </a:t>
            </a:r>
          </a:p>
          <a:p>
            <a:pPr algn="ctr"/>
            <a:r>
              <a:rPr lang="ru-RU" sz="4000" dirty="0" smtClean="0"/>
              <a:t>Поделка «Космические фантазии»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82" y="2924944"/>
            <a:ext cx="4951640" cy="32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Космос. Это всегда что-то необычное и захватывающее, манящее и таинственное. Космические путешествия к дальним мирам, другим планетам и звёздам – самые невероятные и притягивающие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87201"/>
            <a:ext cx="4920208" cy="369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56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Для работы нам потребуется синий картон, карандаш, пластилин, блеск и звёздочки для украшения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44963"/>
            <a:ext cx="5652628" cy="375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9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На половинке картона простым карандашом нарисуем нужную нам картинку: ракету, планеты, звёзды.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62" y="2492896"/>
            <a:ext cx="5723462" cy="380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9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Затем берём пластилин необходимого цвета и начинаем рисовать. Отщипываем от пластилина небольшие кусочки, прикладываем к рисунку и растираем мазками. Для рисования планет, пластилин смешиваем. Звёздочки украшаем блеском.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54328"/>
            <a:ext cx="527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28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11304" cy="465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8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19707" cy="47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1622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101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2014-04-07T10:19:51Z</dcterms:created>
  <dcterms:modified xsi:type="dcterms:W3CDTF">2014-06-10T09:53:40Z</dcterms:modified>
</cp:coreProperties>
</file>