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7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7374-D2E8-497F-BD81-65F9C67755E7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94AB-945F-4EA4-8764-4550578539B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7374-D2E8-497F-BD81-65F9C67755E7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94AB-945F-4EA4-8764-4550578539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7374-D2E8-497F-BD81-65F9C67755E7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94AB-945F-4EA4-8764-4550578539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7374-D2E8-497F-BD81-65F9C67755E7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94AB-945F-4EA4-8764-4550578539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7374-D2E8-497F-BD81-65F9C67755E7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A2794AB-945F-4EA4-8764-4550578539B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7374-D2E8-497F-BD81-65F9C67755E7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94AB-945F-4EA4-8764-4550578539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7374-D2E8-497F-BD81-65F9C67755E7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94AB-945F-4EA4-8764-4550578539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7374-D2E8-497F-BD81-65F9C67755E7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94AB-945F-4EA4-8764-4550578539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7374-D2E8-497F-BD81-65F9C67755E7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94AB-945F-4EA4-8764-4550578539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7374-D2E8-497F-BD81-65F9C67755E7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94AB-945F-4EA4-8764-4550578539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7374-D2E8-497F-BD81-65F9C67755E7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94AB-945F-4EA4-8764-4550578539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FA7374-D2E8-497F-BD81-65F9C67755E7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A2794AB-945F-4EA4-8764-4550578539B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3623"/>
            <a:ext cx="7772400" cy="1470025"/>
          </a:xfrm>
        </p:spPr>
        <p:txBody>
          <a:bodyPr/>
          <a:lstStyle/>
          <a:p>
            <a:pPr marL="182880" indent="0" algn="ctr">
              <a:buNone/>
            </a:pPr>
            <a:r>
              <a:rPr lang="ru-RU" b="1" dirty="0" smtClean="0"/>
              <a:t>Снегири на ветках</a:t>
            </a:r>
            <a:endParaRPr lang="ru-RU" dirty="0"/>
          </a:p>
        </p:txBody>
      </p:sp>
      <p:pic>
        <p:nvPicPr>
          <p:cNvPr id="1026" name="Picture 2" descr="C:\Users\user\Desktop\chr3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844824"/>
            <a:ext cx="3456384" cy="457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033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55576" y="35724"/>
            <a:ext cx="7175351" cy="1793167"/>
          </a:xfrm>
        </p:spPr>
        <p:txBody>
          <a:bodyPr/>
          <a:lstStyle/>
          <a:p>
            <a:r>
              <a:rPr lang="ru-RU" dirty="0"/>
              <a:t>Нам понадобятся:</a:t>
            </a: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75656" y="2060848"/>
            <a:ext cx="5637010" cy="882119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вата, клей ПВА, гуашь, веточки. </a:t>
            </a:r>
          </a:p>
        </p:txBody>
      </p:sp>
    </p:spTree>
    <p:extLst>
      <p:ext uri="{BB962C8B-B14F-4D97-AF65-F5344CB8AC3E}">
        <p14:creationId xmlns:p14="http://schemas.microsoft.com/office/powerpoint/2010/main" val="149745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992888" cy="1224136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ru-RU" sz="3200" dirty="0" smtClean="0"/>
              <a:t>1) Скатайте </a:t>
            </a:r>
            <a:r>
              <a:rPr lang="ru-RU" sz="3200" dirty="0"/>
              <a:t>из ваты шарик диаметром 4 см и обмажьте его клеем </a:t>
            </a:r>
            <a:r>
              <a:rPr lang="ru-RU" sz="3200" dirty="0" smtClean="0"/>
              <a:t>ПВА.</a:t>
            </a:r>
            <a:endParaRPr lang="ru-RU" sz="3200" dirty="0"/>
          </a:p>
        </p:txBody>
      </p:sp>
      <p:pic>
        <p:nvPicPr>
          <p:cNvPr id="2050" name="Picture 2" descr="C:\Users\user\Desktop\chr3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420888"/>
            <a:ext cx="6048672" cy="3488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304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6768752" cy="2952328"/>
          </a:xfrm>
        </p:spPr>
        <p:txBody>
          <a:bodyPr/>
          <a:lstStyle/>
          <a:p>
            <a:pPr marL="0" indent="0" algn="l">
              <a:buNone/>
            </a:pPr>
            <a:r>
              <a:rPr lang="ru-RU" sz="2800" dirty="0" smtClean="0"/>
              <a:t>2) Верхнюю </a:t>
            </a:r>
            <a:r>
              <a:rPr lang="ru-RU" sz="2800" dirty="0"/>
              <a:t>часть шарика покрасьте черной гуашью, смешанной с клеем ПВА.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3) Нижнюю </a:t>
            </a:r>
            <a:r>
              <a:rPr lang="ru-RU" sz="2800" dirty="0"/>
              <a:t>часть покрасьте красной гуашью.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4) Нарисуйте </a:t>
            </a:r>
            <a:r>
              <a:rPr lang="ru-RU" sz="2800" dirty="0"/>
              <a:t>глазки. </a:t>
            </a:r>
          </a:p>
        </p:txBody>
      </p:sp>
      <p:pic>
        <p:nvPicPr>
          <p:cNvPr id="3074" name="Picture 2" descr="C:\Users\user\Desktop\chr3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140968"/>
            <a:ext cx="4115990" cy="3337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42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7632848" cy="2088232"/>
          </a:xfrm>
        </p:spPr>
        <p:txBody>
          <a:bodyPr/>
          <a:lstStyle/>
          <a:p>
            <a:pPr marL="0" indent="0" algn="l">
              <a:buNone/>
            </a:pPr>
            <a:r>
              <a:rPr lang="ru-RU" sz="4000" dirty="0"/>
              <a:t>5) Вырежьте из черной цветной бумаги крылья и хвостик</a:t>
            </a:r>
            <a:r>
              <a:rPr lang="ru-RU" dirty="0"/>
              <a:t>. </a:t>
            </a:r>
          </a:p>
        </p:txBody>
      </p:sp>
      <p:pic>
        <p:nvPicPr>
          <p:cNvPr id="4098" name="Picture 2" descr="C:\Users\user\Desktop\chr3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924944"/>
            <a:ext cx="4276452" cy="3504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625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416824" cy="1512168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/>
              <a:t>6) Приклейте крылья к снегирю. </a:t>
            </a:r>
          </a:p>
        </p:txBody>
      </p:sp>
      <p:pic>
        <p:nvPicPr>
          <p:cNvPr id="5122" name="Picture 2" descr="C:\Users\user\Desktop\chr3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739049"/>
            <a:ext cx="5689808" cy="3544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538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49" y="188640"/>
            <a:ext cx="8352928" cy="259228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ru-RU" sz="3200" dirty="0"/>
              <a:t>7) Рассадите снегирей на дереве.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8) Дерево </a:t>
            </a:r>
            <a:r>
              <a:rPr lang="ru-RU" sz="3200" dirty="0"/>
              <a:t>сделайте из веточки, воткнутой в пластилиновую подставку. </a:t>
            </a:r>
            <a:br>
              <a:rPr lang="ru-RU" sz="3200" dirty="0"/>
            </a:br>
            <a:r>
              <a:rPr lang="ru-RU" sz="3200" dirty="0" smtClean="0"/>
              <a:t>9) Пластилин </a:t>
            </a:r>
            <a:r>
              <a:rPr lang="ru-RU" sz="3200" dirty="0"/>
              <a:t>прикройте сугробами из ваты. </a:t>
            </a:r>
          </a:p>
        </p:txBody>
      </p:sp>
      <p:pic>
        <p:nvPicPr>
          <p:cNvPr id="6146" name="Picture 2" descr="C:\Users\user\Desktop\chr3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767" y="2348880"/>
            <a:ext cx="32385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1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</TotalTime>
  <Words>69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Снегири на ветках</vt:lpstr>
      <vt:lpstr>Нам понадобятся:</vt:lpstr>
      <vt:lpstr>1) Скатайте из ваты шарик диаметром 4 см и обмажьте его клеем ПВА.</vt:lpstr>
      <vt:lpstr>2) Верхнюю часть шарика покрасьте черной гуашью, смешанной с клеем ПВА.  3) Нижнюю часть покрасьте красной гуашью.  4) Нарисуйте глазки. </vt:lpstr>
      <vt:lpstr>5) Вырежьте из черной цветной бумаги крылья и хвостик. </vt:lpstr>
      <vt:lpstr>6) Приклейте крылья к снегирю. </vt:lpstr>
      <vt:lpstr>7) Рассадите снегирей на дереве.  8) Дерево сделайте из веточки, воткнутой в пластилиновую подставку.  9) Пластилин прикройте сугробами из ваты.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Снегири на ветках</dc:title>
  <dc:creator>user</dc:creator>
  <cp:lastModifiedBy>user</cp:lastModifiedBy>
  <cp:revision>2</cp:revision>
  <dcterms:created xsi:type="dcterms:W3CDTF">2014-01-14T09:52:07Z</dcterms:created>
  <dcterms:modified xsi:type="dcterms:W3CDTF">2014-01-14T10:05:33Z</dcterms:modified>
</cp:coreProperties>
</file>