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3F946F-FB45-4B36-B2D4-633B002DF5B4}" type="datetimeFigureOut">
              <a:rPr lang="ru-RU" smtClean="0"/>
              <a:t>03.02.2014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CB8F4A-F61A-44AC-93D8-00282E2CE2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728192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Как слепить белого медведя.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5256584" cy="4205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3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29600" cy="19008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Для белого медведя понадобится брусок белого пластилина. Для глазок и носика приготовим чуть-чуть черного.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1758"/>
            <a:ext cx="5122540" cy="409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25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332656"/>
            <a:ext cx="5770984" cy="7486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Отрезаем от бруска одну треть.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76064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772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От этой трети отрезаем еще чуть-чуть (чтобы хватило на уши и хвост), остальной кусок делим на четыре части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565" y="2132856"/>
            <a:ext cx="54006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28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229600" cy="146876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Скатываем толстые колбаски-лапки и три маленьких шарика: для ушек и хвоста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544616" cy="443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987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404664"/>
            <a:ext cx="6840760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Собираем</a:t>
            </a:r>
            <a:r>
              <a:rPr lang="ru-RU" sz="2800" dirty="0" smtClean="0"/>
              <a:t>. Надрезаем </a:t>
            </a:r>
            <a:r>
              <a:rPr lang="ru-RU" sz="2800" dirty="0"/>
              <a:t>ротик, лапки, делаем глазки – наш мишка готов.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68014"/>
            <a:ext cx="5328592" cy="426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5169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</TotalTime>
  <Words>73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Как слепить белого медведя.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слепить белого медведя.</dc:title>
  <dc:creator>user</dc:creator>
  <cp:lastModifiedBy>user</cp:lastModifiedBy>
  <cp:revision>1</cp:revision>
  <dcterms:created xsi:type="dcterms:W3CDTF">2014-02-03T07:09:28Z</dcterms:created>
  <dcterms:modified xsi:type="dcterms:W3CDTF">2014-02-03T07:16:27Z</dcterms:modified>
</cp:coreProperties>
</file>