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FE8-6DC9-4802-83A8-7AFF1CC5B98D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191B9-C56B-48D8-B642-DEE0711CC0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Пластилин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делия изпластелина 012.jpg"/>
          <p:cNvPicPr>
            <a:picLocks noChangeAspect="1"/>
          </p:cNvPicPr>
          <p:nvPr/>
        </p:nvPicPr>
        <p:blipFill>
          <a:blip r:embed="rId2"/>
          <a:srcRect l="2707" t="46899" r="29154"/>
          <a:stretch>
            <a:fillRect/>
          </a:stretch>
        </p:blipFill>
        <p:spPr>
          <a:xfrm rot="16200000">
            <a:off x="4169079" y="1617344"/>
            <a:ext cx="4714908" cy="47663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делия изпластелина 011.jpg"/>
          <p:cNvPicPr>
            <a:picLocks noChangeAspect="1"/>
          </p:cNvPicPr>
          <p:nvPr/>
        </p:nvPicPr>
        <p:blipFill>
          <a:blip r:embed="rId2"/>
          <a:srcRect l="6761" t="8333" r="55151"/>
          <a:stretch>
            <a:fillRect/>
          </a:stretch>
        </p:blipFill>
        <p:spPr>
          <a:xfrm rot="5400000">
            <a:off x="3107532" y="-3107533"/>
            <a:ext cx="2928935" cy="9144000"/>
          </a:xfrm>
          <a:prstGeom prst="rect">
            <a:avLst/>
          </a:prstGeom>
        </p:spPr>
      </p:pic>
      <p:pic>
        <p:nvPicPr>
          <p:cNvPr id="6" name="Рисунок 5" descr="изделия изпластелина 012.jpg"/>
          <p:cNvPicPr>
            <a:picLocks noChangeAspect="1"/>
          </p:cNvPicPr>
          <p:nvPr/>
        </p:nvPicPr>
        <p:blipFill>
          <a:blip r:embed="rId3"/>
          <a:srcRect l="2707" t="46899" r="29154"/>
          <a:stretch>
            <a:fillRect/>
          </a:stretch>
        </p:blipFill>
        <p:spPr>
          <a:xfrm rot="16200000">
            <a:off x="5552625" y="3052336"/>
            <a:ext cx="3571901" cy="36108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1.jpg"/>
          <p:cNvPicPr>
            <a:picLocks noChangeAspect="1"/>
          </p:cNvPicPr>
          <p:nvPr/>
        </p:nvPicPr>
        <p:blipFill>
          <a:blip r:embed="rId2"/>
          <a:srcRect l="43920" t="8333" r="5409"/>
          <a:stretch>
            <a:fillRect/>
          </a:stretch>
        </p:blipFill>
        <p:spPr>
          <a:xfrm rot="5400000">
            <a:off x="2623691" y="-2623690"/>
            <a:ext cx="3896619" cy="9144000"/>
          </a:xfrm>
          <a:prstGeom prst="rect">
            <a:avLst/>
          </a:prstGeom>
        </p:spPr>
      </p:pic>
      <p:pic>
        <p:nvPicPr>
          <p:cNvPr id="3" name="Рисунок 2" descr="изделия изпластелина 012.jpg"/>
          <p:cNvPicPr>
            <a:picLocks noChangeAspect="1"/>
          </p:cNvPicPr>
          <p:nvPr/>
        </p:nvPicPr>
        <p:blipFill>
          <a:blip r:embed="rId3"/>
          <a:srcRect l="2707" t="46899" r="29154"/>
          <a:stretch>
            <a:fillRect/>
          </a:stretch>
        </p:blipFill>
        <p:spPr>
          <a:xfrm rot="16200000">
            <a:off x="5874728" y="3751599"/>
            <a:ext cx="3089557" cy="31232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2.jpg"/>
          <p:cNvPicPr>
            <a:picLocks noChangeAspect="1"/>
          </p:cNvPicPr>
          <p:nvPr/>
        </p:nvPicPr>
        <p:blipFill>
          <a:blip r:embed="rId2"/>
          <a:srcRect l="2707" t="3125" r="5409"/>
          <a:stretch>
            <a:fillRect/>
          </a:stretch>
        </p:blipFill>
        <p:spPr>
          <a:xfrm rot="16200000">
            <a:off x="1208123" y="-1208121"/>
            <a:ext cx="6572272" cy="89885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12.jpg"/>
          <p:cNvPicPr>
            <a:picLocks noChangeAspect="1"/>
          </p:cNvPicPr>
          <p:nvPr/>
        </p:nvPicPr>
        <p:blipFill>
          <a:blip r:embed="rId2"/>
          <a:srcRect l="2707" t="46899" r="29154"/>
          <a:stretch>
            <a:fillRect/>
          </a:stretch>
        </p:blipFill>
        <p:spPr>
          <a:xfrm rot="16200000">
            <a:off x="4169079" y="1617344"/>
            <a:ext cx="4714908" cy="47663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Пластилин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Пластилин</dc:title>
  <dc:creator>User</dc:creator>
  <cp:lastModifiedBy>User</cp:lastModifiedBy>
  <cp:revision>1</cp:revision>
  <dcterms:created xsi:type="dcterms:W3CDTF">2009-11-08T16:59:10Z</dcterms:created>
  <dcterms:modified xsi:type="dcterms:W3CDTF">2009-11-08T17:06:54Z</dcterms:modified>
</cp:coreProperties>
</file>