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E711-28AF-45D9-9F34-F36A0A470B1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9626-358B-4969-A3CC-A4273788F5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E711-28AF-45D9-9F34-F36A0A470B1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9626-358B-4969-A3CC-A4273788F5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E711-28AF-45D9-9F34-F36A0A470B1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9626-358B-4969-A3CC-A4273788F5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E711-28AF-45D9-9F34-F36A0A470B1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9626-358B-4969-A3CC-A4273788F5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E711-28AF-45D9-9F34-F36A0A470B1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9626-358B-4969-A3CC-A4273788F5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E711-28AF-45D9-9F34-F36A0A470B1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9626-358B-4969-A3CC-A4273788F5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E711-28AF-45D9-9F34-F36A0A470B1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9626-358B-4969-A3CC-A4273788F5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E711-28AF-45D9-9F34-F36A0A470B1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9626-358B-4969-A3CC-A4273788F5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E711-28AF-45D9-9F34-F36A0A470B1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9626-358B-4969-A3CC-A4273788F5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E711-28AF-45D9-9F34-F36A0A470B1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9626-358B-4969-A3CC-A4273788F5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E711-28AF-45D9-9F34-F36A0A470B1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9626-358B-4969-A3CC-A4273788F5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1E711-28AF-45D9-9F34-F36A0A470B1C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9626-358B-4969-A3CC-A4273788F5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Пластилин.Ягода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делия изпластелина 001.jpg"/>
          <p:cNvPicPr>
            <a:picLocks noChangeAspect="1"/>
          </p:cNvPicPr>
          <p:nvPr/>
        </p:nvPicPr>
        <p:blipFill>
          <a:blip r:embed="rId2"/>
          <a:srcRect l="50603" t="8210" r="1356" b="54309"/>
          <a:stretch>
            <a:fillRect/>
          </a:stretch>
        </p:blipFill>
        <p:spPr>
          <a:xfrm rot="5400000">
            <a:off x="4164164" y="1908010"/>
            <a:ext cx="3458878" cy="35004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01.jpg"/>
          <p:cNvPicPr>
            <a:picLocks noChangeAspect="1"/>
          </p:cNvPicPr>
          <p:nvPr/>
        </p:nvPicPr>
        <p:blipFill>
          <a:blip r:embed="rId2"/>
          <a:srcRect l="10914" t="54870" r="50389"/>
          <a:stretch>
            <a:fillRect/>
          </a:stretch>
        </p:blipFill>
        <p:spPr>
          <a:xfrm rot="5400000">
            <a:off x="1647886" y="-790685"/>
            <a:ext cx="3919403" cy="5929354"/>
          </a:xfrm>
          <a:prstGeom prst="rect">
            <a:avLst/>
          </a:prstGeom>
        </p:spPr>
      </p:pic>
      <p:pic>
        <p:nvPicPr>
          <p:cNvPr id="3" name="Рисунок 2" descr="изделия изпластелина 001.jpg"/>
          <p:cNvPicPr>
            <a:picLocks noChangeAspect="1"/>
          </p:cNvPicPr>
          <p:nvPr/>
        </p:nvPicPr>
        <p:blipFill>
          <a:blip r:embed="rId2"/>
          <a:srcRect l="50603" t="8210" r="1356" b="54309"/>
          <a:stretch>
            <a:fillRect/>
          </a:stretch>
        </p:blipFill>
        <p:spPr>
          <a:xfrm rot="5400000">
            <a:off x="6657280" y="4258250"/>
            <a:ext cx="2258859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01.jpg"/>
          <p:cNvPicPr>
            <a:picLocks noChangeAspect="1"/>
          </p:cNvPicPr>
          <p:nvPr/>
        </p:nvPicPr>
        <p:blipFill>
          <a:blip r:embed="rId2"/>
          <a:srcRect l="10914" t="8210" r="50389" b="47425"/>
          <a:stretch>
            <a:fillRect/>
          </a:stretch>
        </p:blipFill>
        <p:spPr>
          <a:xfrm rot="5400000">
            <a:off x="1853045" y="-567217"/>
            <a:ext cx="3794836" cy="5643602"/>
          </a:xfrm>
          <a:prstGeom prst="rect">
            <a:avLst/>
          </a:prstGeom>
        </p:spPr>
      </p:pic>
      <p:pic>
        <p:nvPicPr>
          <p:cNvPr id="3" name="Рисунок 2" descr="изделия изпластелина 001.jpg"/>
          <p:cNvPicPr>
            <a:picLocks noChangeAspect="1"/>
          </p:cNvPicPr>
          <p:nvPr/>
        </p:nvPicPr>
        <p:blipFill>
          <a:blip r:embed="rId2"/>
          <a:srcRect l="50603" t="8210" r="1356" b="54309"/>
          <a:stretch>
            <a:fillRect/>
          </a:stretch>
        </p:blipFill>
        <p:spPr>
          <a:xfrm rot="5400000">
            <a:off x="6300090" y="4129802"/>
            <a:ext cx="2258859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01.jpg"/>
          <p:cNvPicPr>
            <a:picLocks noChangeAspect="1"/>
          </p:cNvPicPr>
          <p:nvPr/>
        </p:nvPicPr>
        <p:blipFill>
          <a:blip r:embed="rId2"/>
          <a:srcRect l="49611" t="47986" r="7724"/>
          <a:stretch>
            <a:fillRect/>
          </a:stretch>
        </p:blipFill>
        <p:spPr>
          <a:xfrm rot="5400000">
            <a:off x="1162944" y="-1162944"/>
            <a:ext cx="4000528" cy="6326416"/>
          </a:xfrm>
          <a:prstGeom prst="rect">
            <a:avLst/>
          </a:prstGeom>
        </p:spPr>
      </p:pic>
      <p:pic>
        <p:nvPicPr>
          <p:cNvPr id="3" name="Рисунок 2" descr="изделия изпластелина 001.jpg"/>
          <p:cNvPicPr>
            <a:picLocks noChangeAspect="1"/>
          </p:cNvPicPr>
          <p:nvPr/>
        </p:nvPicPr>
        <p:blipFill>
          <a:blip r:embed="rId2"/>
          <a:srcRect l="50603" t="8210" r="1356" b="54309"/>
          <a:stretch>
            <a:fillRect/>
          </a:stretch>
        </p:blipFill>
        <p:spPr>
          <a:xfrm rot="5400000">
            <a:off x="6657280" y="4129802"/>
            <a:ext cx="2258859" cy="22860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Пластилин.Ягода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Пластелин.Ягода</dc:title>
  <dc:creator>User</dc:creator>
  <cp:lastModifiedBy>User</cp:lastModifiedBy>
  <cp:revision>2</cp:revision>
  <dcterms:created xsi:type="dcterms:W3CDTF">2009-11-08T16:09:38Z</dcterms:created>
  <dcterms:modified xsi:type="dcterms:W3CDTF">2009-11-08T16:33:04Z</dcterms:modified>
</cp:coreProperties>
</file>