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C15D-C5F8-4D41-9163-8222D3FBEE01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643E-CAD3-4273-865B-6BB7F1ED9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C15D-C5F8-4D41-9163-8222D3FBEE01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643E-CAD3-4273-865B-6BB7F1ED9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C15D-C5F8-4D41-9163-8222D3FBEE01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643E-CAD3-4273-865B-6BB7F1ED9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C15D-C5F8-4D41-9163-8222D3FBEE01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643E-CAD3-4273-865B-6BB7F1ED9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C15D-C5F8-4D41-9163-8222D3FBEE01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643E-CAD3-4273-865B-6BB7F1ED9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C15D-C5F8-4D41-9163-8222D3FBEE01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643E-CAD3-4273-865B-6BB7F1ED9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C15D-C5F8-4D41-9163-8222D3FBEE01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643E-CAD3-4273-865B-6BB7F1ED9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C15D-C5F8-4D41-9163-8222D3FBEE01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643E-CAD3-4273-865B-6BB7F1ED9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C15D-C5F8-4D41-9163-8222D3FBEE01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643E-CAD3-4273-865B-6BB7F1ED9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C15D-C5F8-4D41-9163-8222D3FBEE01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643E-CAD3-4273-865B-6BB7F1ED9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C15D-C5F8-4D41-9163-8222D3FBEE01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643E-CAD3-4273-865B-6BB7F1ED9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4C15D-C5F8-4D41-9163-8222D3FBEE01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0643E-CAD3-4273-865B-6BB7F1ED91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Пластилин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делия изпластелина 016.jpg"/>
          <p:cNvPicPr>
            <a:picLocks noChangeAspect="1"/>
          </p:cNvPicPr>
          <p:nvPr/>
        </p:nvPicPr>
        <p:blipFill>
          <a:blip r:embed="rId2"/>
          <a:srcRect l="5405" t="48339" r="54565"/>
          <a:stretch>
            <a:fillRect/>
          </a:stretch>
        </p:blipFill>
        <p:spPr>
          <a:xfrm rot="16200000">
            <a:off x="4707094" y="1079328"/>
            <a:ext cx="2944490" cy="49291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делия изпластелина 016.jpg"/>
          <p:cNvPicPr>
            <a:picLocks noChangeAspect="1"/>
          </p:cNvPicPr>
          <p:nvPr/>
        </p:nvPicPr>
        <p:blipFill>
          <a:blip r:embed="rId2"/>
          <a:srcRect l="66801" t="4166" r="4063" b="32194"/>
          <a:stretch>
            <a:fillRect/>
          </a:stretch>
        </p:blipFill>
        <p:spPr>
          <a:xfrm rot="16200000">
            <a:off x="2619395" y="-2619396"/>
            <a:ext cx="2857496" cy="8096287"/>
          </a:xfrm>
          <a:prstGeom prst="rect">
            <a:avLst/>
          </a:prstGeom>
        </p:spPr>
      </p:pic>
      <p:pic>
        <p:nvPicPr>
          <p:cNvPr id="3" name="Рисунок 2" descr="изделия изпластелина 016.jpg"/>
          <p:cNvPicPr>
            <a:picLocks noChangeAspect="1"/>
          </p:cNvPicPr>
          <p:nvPr/>
        </p:nvPicPr>
        <p:blipFill>
          <a:blip r:embed="rId2"/>
          <a:srcRect l="5405" t="48339" r="54565"/>
          <a:stretch>
            <a:fillRect/>
          </a:stretch>
        </p:blipFill>
        <p:spPr>
          <a:xfrm rot="16200000">
            <a:off x="4849970" y="2293774"/>
            <a:ext cx="2944490" cy="49291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делия изпластелина 016.jpg"/>
          <p:cNvPicPr>
            <a:picLocks noChangeAspect="1"/>
          </p:cNvPicPr>
          <p:nvPr/>
        </p:nvPicPr>
        <p:blipFill>
          <a:blip r:embed="rId2"/>
          <a:srcRect l="70686" t="54329" r="7947" b="4492"/>
          <a:stretch>
            <a:fillRect/>
          </a:stretch>
        </p:blipFill>
        <p:spPr>
          <a:xfrm rot="16200000">
            <a:off x="2089543" y="-2089544"/>
            <a:ext cx="2786058" cy="6965145"/>
          </a:xfrm>
          <a:prstGeom prst="rect">
            <a:avLst/>
          </a:prstGeom>
        </p:spPr>
      </p:pic>
      <p:pic>
        <p:nvPicPr>
          <p:cNvPr id="3" name="Рисунок 2" descr="изделия изпластелина 016.jpg"/>
          <p:cNvPicPr>
            <a:picLocks noChangeAspect="1"/>
          </p:cNvPicPr>
          <p:nvPr/>
        </p:nvPicPr>
        <p:blipFill>
          <a:blip r:embed="rId2"/>
          <a:srcRect l="5405" t="48339" r="54565"/>
          <a:stretch>
            <a:fillRect/>
          </a:stretch>
        </p:blipFill>
        <p:spPr>
          <a:xfrm rot="16200000">
            <a:off x="4992846" y="2436650"/>
            <a:ext cx="2944490" cy="49291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делия изпластелина 016.jpg"/>
          <p:cNvPicPr>
            <a:picLocks noChangeAspect="1"/>
          </p:cNvPicPr>
          <p:nvPr/>
        </p:nvPicPr>
        <p:blipFill>
          <a:blip r:embed="rId2"/>
          <a:srcRect l="46406" t="40104" r="30285" b="4492"/>
          <a:stretch>
            <a:fillRect/>
          </a:stretch>
        </p:blipFill>
        <p:spPr>
          <a:xfrm rot="16200000">
            <a:off x="3125384" y="-3125384"/>
            <a:ext cx="3000396" cy="9251165"/>
          </a:xfrm>
          <a:prstGeom prst="rect">
            <a:avLst/>
          </a:prstGeom>
        </p:spPr>
      </p:pic>
      <p:pic>
        <p:nvPicPr>
          <p:cNvPr id="3" name="Рисунок 2" descr="изделия изпластелина 016.jpg"/>
          <p:cNvPicPr>
            <a:picLocks noChangeAspect="1"/>
          </p:cNvPicPr>
          <p:nvPr/>
        </p:nvPicPr>
        <p:blipFill>
          <a:blip r:embed="rId2"/>
          <a:srcRect l="5405" t="48339" r="54565"/>
          <a:stretch>
            <a:fillRect/>
          </a:stretch>
        </p:blipFill>
        <p:spPr>
          <a:xfrm rot="16200000">
            <a:off x="4992846" y="2365212"/>
            <a:ext cx="2944490" cy="492919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делия изпластелина 016.jpg"/>
          <p:cNvPicPr>
            <a:picLocks noChangeAspect="1"/>
          </p:cNvPicPr>
          <p:nvPr/>
        </p:nvPicPr>
        <p:blipFill>
          <a:blip r:embed="rId2"/>
          <a:srcRect l="10472" t="5663" r="36112" b="55404"/>
          <a:stretch>
            <a:fillRect/>
          </a:stretch>
        </p:blipFill>
        <p:spPr>
          <a:xfrm rot="16200000">
            <a:off x="-107173" y="107173"/>
            <a:ext cx="3929090" cy="3714744"/>
          </a:xfrm>
          <a:prstGeom prst="rect">
            <a:avLst/>
          </a:prstGeom>
        </p:spPr>
      </p:pic>
      <p:pic>
        <p:nvPicPr>
          <p:cNvPr id="3" name="Рисунок 2" descr="изделия изпластелина 016.jpg"/>
          <p:cNvPicPr>
            <a:picLocks noChangeAspect="1"/>
          </p:cNvPicPr>
          <p:nvPr/>
        </p:nvPicPr>
        <p:blipFill>
          <a:blip r:embed="rId2"/>
          <a:srcRect l="5405" t="48339" r="54565"/>
          <a:stretch>
            <a:fillRect/>
          </a:stretch>
        </p:blipFill>
        <p:spPr>
          <a:xfrm rot="16200000">
            <a:off x="4707094" y="2722402"/>
            <a:ext cx="2944490" cy="49291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делия изпластелина 016.jpg"/>
          <p:cNvPicPr>
            <a:picLocks noChangeAspect="1"/>
          </p:cNvPicPr>
          <p:nvPr/>
        </p:nvPicPr>
        <p:blipFill>
          <a:blip r:embed="rId2"/>
          <a:srcRect l="5405" t="4166" r="4063"/>
          <a:stretch>
            <a:fillRect/>
          </a:stretch>
        </p:blipFill>
        <p:spPr>
          <a:xfrm rot="16200000">
            <a:off x="1242379" y="-1242379"/>
            <a:ext cx="6659242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</Words>
  <Application>Microsoft Office PowerPoint</Application>
  <PresentationFormat>Экран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Пластилин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Пластилин</dc:title>
  <dc:creator>User</dc:creator>
  <cp:lastModifiedBy>User</cp:lastModifiedBy>
  <cp:revision>1</cp:revision>
  <dcterms:created xsi:type="dcterms:W3CDTF">2009-11-08T17:12:51Z</dcterms:created>
  <dcterms:modified xsi:type="dcterms:W3CDTF">2009-11-08T17:18:22Z</dcterms:modified>
</cp:coreProperties>
</file>