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71EC9-3853-4188-B9D4-73566972AA1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23D2-4959-48D3-89B3-5BD0D28808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делия изпластелина 007.jpg"/>
          <p:cNvPicPr>
            <a:picLocks noChangeAspect="1"/>
          </p:cNvPicPr>
          <p:nvPr/>
        </p:nvPicPr>
        <p:blipFill>
          <a:blip r:embed="rId2"/>
          <a:srcRect l="50190" t="3125" r="1356" b="58057"/>
          <a:stretch>
            <a:fillRect/>
          </a:stretch>
        </p:blipFill>
        <p:spPr>
          <a:xfrm rot="5400000">
            <a:off x="4786294" y="1714508"/>
            <a:ext cx="3643314" cy="37861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7.jpg"/>
          <p:cNvPicPr>
            <a:picLocks noChangeAspect="1"/>
          </p:cNvPicPr>
          <p:nvPr/>
        </p:nvPicPr>
        <p:blipFill>
          <a:blip r:embed="rId2"/>
          <a:srcRect l="8808" t="50000" r="53188" b="3125"/>
          <a:stretch>
            <a:fillRect/>
          </a:stretch>
        </p:blipFill>
        <p:spPr>
          <a:xfrm rot="5400000">
            <a:off x="1071550" y="-571540"/>
            <a:ext cx="2857496" cy="4572032"/>
          </a:xfrm>
          <a:prstGeom prst="rect">
            <a:avLst/>
          </a:prstGeom>
        </p:spPr>
      </p:pic>
      <p:pic>
        <p:nvPicPr>
          <p:cNvPr id="3" name="Рисунок 2" descr="изделия изпластелина 007.jpg"/>
          <p:cNvPicPr>
            <a:picLocks noChangeAspect="1"/>
          </p:cNvPicPr>
          <p:nvPr/>
        </p:nvPicPr>
        <p:blipFill>
          <a:blip r:embed="rId2"/>
          <a:srcRect l="50190" t="3125" r="1356" b="58057"/>
          <a:stretch>
            <a:fillRect/>
          </a:stretch>
        </p:blipFill>
        <p:spPr>
          <a:xfrm rot="5400000">
            <a:off x="5072046" y="2857516"/>
            <a:ext cx="3643314" cy="37861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7.jpg"/>
          <p:cNvPicPr>
            <a:picLocks noChangeAspect="1"/>
          </p:cNvPicPr>
          <p:nvPr/>
        </p:nvPicPr>
        <p:blipFill>
          <a:blip r:embed="rId2"/>
          <a:srcRect l="22109" t="27295" r="51288" b="45605"/>
          <a:stretch>
            <a:fillRect/>
          </a:stretch>
        </p:blipFill>
        <p:spPr>
          <a:xfrm rot="5400000">
            <a:off x="551093" y="-551093"/>
            <a:ext cx="3429024" cy="4531210"/>
          </a:xfrm>
          <a:prstGeom prst="rect">
            <a:avLst/>
          </a:prstGeom>
        </p:spPr>
      </p:pic>
      <p:pic>
        <p:nvPicPr>
          <p:cNvPr id="3" name="Рисунок 2" descr="изделия изпластелина 007.jpg"/>
          <p:cNvPicPr>
            <a:picLocks noChangeAspect="1"/>
          </p:cNvPicPr>
          <p:nvPr/>
        </p:nvPicPr>
        <p:blipFill>
          <a:blip r:embed="rId2"/>
          <a:srcRect l="50190" t="3125" r="1356" b="58057"/>
          <a:stretch>
            <a:fillRect/>
          </a:stretch>
        </p:blipFill>
        <p:spPr>
          <a:xfrm rot="5400000">
            <a:off x="5072046" y="2857516"/>
            <a:ext cx="3643314" cy="37861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7.jpg"/>
          <p:cNvPicPr>
            <a:picLocks noChangeAspect="1"/>
          </p:cNvPicPr>
          <p:nvPr/>
        </p:nvPicPr>
        <p:blipFill>
          <a:blip r:embed="rId2"/>
          <a:srcRect l="7858" t="3125" r="50338" b="70508"/>
          <a:stretch>
            <a:fillRect/>
          </a:stretch>
        </p:blipFill>
        <p:spPr>
          <a:xfrm rot="5400000">
            <a:off x="71381" y="500067"/>
            <a:ext cx="3929139" cy="3214710"/>
          </a:xfrm>
          <a:prstGeom prst="rect">
            <a:avLst/>
          </a:prstGeom>
        </p:spPr>
      </p:pic>
      <p:pic>
        <p:nvPicPr>
          <p:cNvPr id="3" name="Рисунок 2" descr="изделия изпластелина 007.jpg"/>
          <p:cNvPicPr>
            <a:picLocks noChangeAspect="1"/>
          </p:cNvPicPr>
          <p:nvPr/>
        </p:nvPicPr>
        <p:blipFill>
          <a:blip r:embed="rId2"/>
          <a:srcRect l="50190" t="3125" r="1356" b="58057"/>
          <a:stretch>
            <a:fillRect/>
          </a:stretch>
        </p:blipFill>
        <p:spPr>
          <a:xfrm rot="5400000">
            <a:off x="4857732" y="2928954"/>
            <a:ext cx="3643314" cy="37861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7.jpg"/>
          <p:cNvPicPr>
            <a:picLocks noChangeAspect="1"/>
          </p:cNvPicPr>
          <p:nvPr/>
        </p:nvPicPr>
        <p:blipFill>
          <a:blip r:embed="rId2"/>
          <a:srcRect l="48712" t="3125" r="1356" b="6054"/>
          <a:stretch>
            <a:fillRect/>
          </a:stretch>
        </p:blipFill>
        <p:spPr>
          <a:xfrm rot="5400000">
            <a:off x="2551921" y="-1551813"/>
            <a:ext cx="3754438" cy="88582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7.jpg"/>
          <p:cNvPicPr>
            <a:picLocks noChangeAspect="1"/>
          </p:cNvPicPr>
          <p:nvPr/>
        </p:nvPicPr>
        <p:blipFill>
          <a:blip r:embed="rId2"/>
          <a:srcRect l="4058" t="3125" r="1356" b="3125"/>
          <a:stretch>
            <a:fillRect/>
          </a:stretch>
        </p:blipFill>
        <p:spPr>
          <a:xfrm rot="5400000">
            <a:off x="1016000" y="-1016000"/>
            <a:ext cx="7112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2009-11-08T16:46:34Z</dcterms:created>
  <dcterms:modified xsi:type="dcterms:W3CDTF">2009-11-08T16:52:31Z</dcterms:modified>
</cp:coreProperties>
</file>