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328D-93CC-4A33-BEBE-F295CFF4C1DC}" type="datetimeFigureOut">
              <a:rPr lang="ru-RU" smtClean="0"/>
              <a:t>22.12.2009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7F2D1-616E-4031-8439-34DD3707FD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ёлочка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t="4166" r="5"/>
          <a:stretch>
            <a:fillRect/>
          </a:stretch>
        </p:blipFill>
        <p:spPr>
          <a:xfrm rot="5400000">
            <a:off x="1147600" y="-790442"/>
            <a:ext cx="6500836" cy="80817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делия изпластелина 009.jpg"/>
          <p:cNvPicPr>
            <a:picLocks noChangeAspect="1"/>
          </p:cNvPicPr>
          <p:nvPr/>
        </p:nvPicPr>
        <p:blipFill>
          <a:blip r:embed="rId2"/>
          <a:srcRect t="4166" r="5"/>
          <a:stretch>
            <a:fillRect/>
          </a:stretch>
        </p:blipFill>
        <p:spPr>
          <a:xfrm rot="5400000">
            <a:off x="1433353" y="-790442"/>
            <a:ext cx="6500836" cy="8081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l="6593" t="67809" r="59343" b="2541"/>
          <a:stretch>
            <a:fillRect/>
          </a:stretch>
        </p:blipFill>
        <p:spPr>
          <a:xfrm rot="5400000">
            <a:off x="202789" y="-202790"/>
            <a:ext cx="3143248" cy="3548828"/>
          </a:xfrm>
          <a:prstGeom prst="rect">
            <a:avLst/>
          </a:prstGeom>
        </p:spPr>
      </p:pic>
      <p:pic>
        <p:nvPicPr>
          <p:cNvPr id="3" name="Рисунок 2" descr="изделия изпластелина 009.jpg"/>
          <p:cNvPicPr>
            <a:picLocks noChangeAspect="1"/>
          </p:cNvPicPr>
          <p:nvPr/>
        </p:nvPicPr>
        <p:blipFill>
          <a:blip r:embed="rId2"/>
          <a:srcRect l="58239" t="4166" r="5" b="60993"/>
          <a:stretch>
            <a:fillRect/>
          </a:stretch>
        </p:blipFill>
        <p:spPr>
          <a:xfrm rot="5400000">
            <a:off x="5969653" y="3245793"/>
            <a:ext cx="2714646" cy="293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l="12295" t="49103" r="62045" b="30497"/>
          <a:stretch>
            <a:fillRect/>
          </a:stretch>
        </p:blipFill>
        <p:spPr>
          <a:xfrm rot="5400000">
            <a:off x="464313" y="250009"/>
            <a:ext cx="2286018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изделия изпластелина 009.jpg"/>
          <p:cNvPicPr>
            <a:picLocks noChangeAspect="1"/>
          </p:cNvPicPr>
          <p:nvPr/>
        </p:nvPicPr>
        <p:blipFill>
          <a:blip r:embed="rId2"/>
          <a:srcRect l="58239" t="4166" r="5" b="60993"/>
          <a:stretch>
            <a:fillRect/>
          </a:stretch>
        </p:blipFill>
        <p:spPr>
          <a:xfrm rot="5400000">
            <a:off x="5969653" y="3245793"/>
            <a:ext cx="2714646" cy="293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l="10988" t="28842" r="63738" b="49980"/>
          <a:stretch>
            <a:fillRect/>
          </a:stretch>
        </p:blipFill>
        <p:spPr>
          <a:xfrm rot="5400000">
            <a:off x="802929" y="268584"/>
            <a:ext cx="2037415" cy="2214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изделия изпластелина 009.jpg"/>
          <p:cNvPicPr>
            <a:picLocks noChangeAspect="1"/>
          </p:cNvPicPr>
          <p:nvPr/>
        </p:nvPicPr>
        <p:blipFill>
          <a:blip r:embed="rId2"/>
          <a:srcRect l="58239" t="4166" r="5" b="60993"/>
          <a:stretch>
            <a:fillRect/>
          </a:stretch>
        </p:blipFill>
        <p:spPr>
          <a:xfrm rot="5400000">
            <a:off x="5969653" y="3245793"/>
            <a:ext cx="2714646" cy="293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l="6593" t="5970" r="62639" b="71158"/>
          <a:stretch>
            <a:fillRect/>
          </a:stretch>
        </p:blipFill>
        <p:spPr>
          <a:xfrm rot="5400000">
            <a:off x="668044" y="474907"/>
            <a:ext cx="2592935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изделия изпластелина 009.jpg"/>
          <p:cNvPicPr>
            <a:picLocks noChangeAspect="1"/>
          </p:cNvPicPr>
          <p:nvPr/>
        </p:nvPicPr>
        <p:blipFill>
          <a:blip r:embed="rId2"/>
          <a:srcRect l="58239" t="4166" r="5" b="60993"/>
          <a:stretch>
            <a:fillRect/>
          </a:stretch>
        </p:blipFill>
        <p:spPr>
          <a:xfrm rot="5400000">
            <a:off x="5969653" y="3245793"/>
            <a:ext cx="2714646" cy="293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l="36262" t="27995" r="41761" b="52521"/>
          <a:stretch>
            <a:fillRect/>
          </a:stretch>
        </p:blipFill>
        <p:spPr>
          <a:xfrm rot="5400000">
            <a:off x="787339" y="284174"/>
            <a:ext cx="192571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изделия изпластелина 009.jpg"/>
          <p:cNvPicPr>
            <a:picLocks noChangeAspect="1"/>
          </p:cNvPicPr>
          <p:nvPr/>
        </p:nvPicPr>
        <p:blipFill>
          <a:blip r:embed="rId2"/>
          <a:srcRect l="58239" t="4166" r="5" b="60993"/>
          <a:stretch>
            <a:fillRect/>
          </a:stretch>
        </p:blipFill>
        <p:spPr>
          <a:xfrm rot="5400000">
            <a:off x="5969653" y="3245793"/>
            <a:ext cx="2714646" cy="293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l="36262" t="5970" r="41761" b="71158"/>
          <a:stretch>
            <a:fillRect/>
          </a:stretch>
        </p:blipFill>
        <p:spPr>
          <a:xfrm rot="5400000">
            <a:off x="825075" y="103563"/>
            <a:ext cx="1857389" cy="2507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изделия изпластелина 009.jpg"/>
          <p:cNvPicPr>
            <a:picLocks noChangeAspect="1"/>
          </p:cNvPicPr>
          <p:nvPr/>
        </p:nvPicPr>
        <p:blipFill>
          <a:blip r:embed="rId2"/>
          <a:srcRect l="58239" t="4166" r="5" b="60993"/>
          <a:stretch>
            <a:fillRect/>
          </a:stretch>
        </p:blipFill>
        <p:spPr>
          <a:xfrm rot="5400000">
            <a:off x="5969653" y="3245793"/>
            <a:ext cx="2714646" cy="293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делия изпластелина 009.jpg"/>
          <p:cNvPicPr>
            <a:picLocks noChangeAspect="1"/>
          </p:cNvPicPr>
          <p:nvPr/>
        </p:nvPicPr>
        <p:blipFill>
          <a:blip r:embed="rId2"/>
          <a:srcRect l="40657" t="72045" r="5499" b="2541"/>
          <a:stretch>
            <a:fillRect/>
          </a:stretch>
        </p:blipFill>
        <p:spPr>
          <a:xfrm rot="5400000">
            <a:off x="-321502" y="821512"/>
            <a:ext cx="3500461" cy="21431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изделия изпластелина 009.jpg"/>
          <p:cNvPicPr>
            <a:picLocks noChangeAspect="1"/>
          </p:cNvPicPr>
          <p:nvPr/>
        </p:nvPicPr>
        <p:blipFill>
          <a:blip r:embed="rId2"/>
          <a:srcRect l="58239" t="4166" r="5" b="60993"/>
          <a:stretch>
            <a:fillRect/>
          </a:stretch>
        </p:blipFill>
        <p:spPr>
          <a:xfrm rot="5400000">
            <a:off x="5969653" y="3245793"/>
            <a:ext cx="2714646" cy="29381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ёлочка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ёлочка</dc:title>
  <dc:creator>User</dc:creator>
  <cp:lastModifiedBy>User</cp:lastModifiedBy>
  <cp:revision>1</cp:revision>
  <dcterms:created xsi:type="dcterms:W3CDTF">2009-12-22T19:26:39Z</dcterms:created>
  <dcterms:modified xsi:type="dcterms:W3CDTF">2009-12-22T19:36:30Z</dcterms:modified>
</cp:coreProperties>
</file>