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8299648" cy="4824536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ДЕНЬ ПАМЯТИ </a:t>
            </a:r>
            <a:r>
              <a:rPr lang="ru-RU" sz="6000" b="1" dirty="0" err="1" smtClean="0">
                <a:solidFill>
                  <a:srgbClr val="FF0000"/>
                </a:solidFill>
              </a:rPr>
              <a:t>НЕИЗВЕСТНОго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</a:rPr>
              <a:t>СОЛДАТа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2783160"/>
          </a:xfrm>
        </p:spPr>
        <p:txBody>
          <a:bodyPr/>
          <a:lstStyle/>
          <a:p>
            <a:r>
              <a:rPr lang="ru-RU" dirty="0" smtClean="0"/>
              <a:t>                                     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Классный </a:t>
            </a:r>
            <a:r>
              <a:rPr lang="ru-RU" b="1" dirty="0" smtClean="0">
                <a:solidFill>
                  <a:srgbClr val="002060"/>
                </a:solidFill>
              </a:rPr>
              <a:t>час во 2 «В» классе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       МБОУ СШ №</a:t>
            </a:r>
            <a:r>
              <a:rPr lang="ru-RU" b="1" dirty="0" smtClean="0">
                <a:solidFill>
                  <a:srgbClr val="002060"/>
                </a:solidFill>
              </a:rPr>
              <a:t>26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Классный руководитель-Вышаренко А.В.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3 декабря 2014 год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596064" cy="2179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Он лежит, раскинув руки,</a:t>
            </a:r>
            <a:br>
              <a:rPr lang="ru-RU" dirty="0" smtClean="0"/>
            </a:br>
            <a:r>
              <a:rPr lang="ru-RU" dirty="0" smtClean="0"/>
              <a:t>Неизвестный, неживой,</a:t>
            </a:r>
            <a:br>
              <a:rPr lang="ru-RU" dirty="0" smtClean="0"/>
            </a:br>
            <a:r>
              <a:rPr lang="ru-RU" dirty="0" smtClean="0"/>
              <a:t>Словно путник лёг со скуки</a:t>
            </a:r>
            <a:br>
              <a:rPr lang="ru-RU" dirty="0" smtClean="0"/>
            </a:br>
            <a:r>
              <a:rPr lang="ru-RU" dirty="0" smtClean="0"/>
              <a:t>Между небом и землёй.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6" descr="Вечная Слава. Вечная Память. - Деловой ква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996" y="2564904"/>
            <a:ext cx="3593976" cy="44924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Ы БУДЕМ ПОМНИТЬ О ВАС. С ПРАЗДНИКОМ 9 МАЯ. - ХАЦАПЕТОВКА- и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Могила неизвестного солдата фото. Картинка 14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58429"/>
            <a:ext cx="4716016" cy="4299571"/>
          </a:xfrm>
          <a:prstGeom prst="rect">
            <a:avLst/>
          </a:prstGeom>
          <a:noFill/>
        </p:spPr>
      </p:pic>
      <p:pic>
        <p:nvPicPr>
          <p:cNvPr id="3076" name="Picture 4" descr="40 лет назад у Кремлeвской стены в Москве был захоронен Неизвестный Солдат - Первый кана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88640"/>
            <a:ext cx="4211960" cy="3158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Ричмонд: памятник советскому солдату с девочкой на ру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1" y="0"/>
            <a:ext cx="3851920" cy="55172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412" name="Picture 4" descr="Новый памятник Неизвестному солдату установлен - Frant.me (Франтоб.ру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4427984" cy="4869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ВЕЧНАЯ ПАМЯТЬ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8434" name="Picture 2" descr="Памятник Неизвестному солдату - Ирина Викторовна Максим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239000" cy="481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35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ДЕНЬ ПАМЯТИ НЕИЗВЕСТНОго СОЛДАТа</vt:lpstr>
      <vt:lpstr>Он лежит, раскинув руки, Неизвестный, неживой, Словно путник лёг со скуки Между небом и землёй. </vt:lpstr>
      <vt:lpstr>Презентация PowerPoint</vt:lpstr>
      <vt:lpstr>Презентация PowerPoint</vt:lpstr>
      <vt:lpstr>Презентация PowerPoint</vt:lpstr>
      <vt:lpstr>ВЕЧНАЯ ПАМЯТЬ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ПАМЯТИ НЕИЗВЕСТНОМУ СОЛДАТУ</dc:title>
  <dc:creator>уля</dc:creator>
  <cp:lastModifiedBy>simavina_i</cp:lastModifiedBy>
  <cp:revision>3</cp:revision>
  <dcterms:created xsi:type="dcterms:W3CDTF">2014-12-02T17:00:35Z</dcterms:created>
  <dcterms:modified xsi:type="dcterms:W3CDTF">2014-12-08T13:04:23Z</dcterms:modified>
</cp:coreProperties>
</file>