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8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DFE3DC-5792-48F8-90EF-E3FBD3A57595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8066F28-CDDC-4918-AFB0-84AF97FD4D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6000">
    <p:wheel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День Победы – 9 мая!</a:t>
            </a:r>
            <a:endParaRPr lang="ru-RU" b="1" dirty="0"/>
          </a:p>
        </p:txBody>
      </p:sp>
      <p:pic>
        <p:nvPicPr>
          <p:cNvPr id="6" name="Содержимое 5" descr="0b131a5c5c88f5ac1d55ac6e6357a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9740" y="1784350"/>
            <a:ext cx="73017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76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676456" cy="578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1157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949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30307"/>
            <a:ext cx="7992888" cy="662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109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656"/>
            <a:ext cx="8892480" cy="592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63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1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88640"/>
            <a:ext cx="8424936" cy="604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12274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62578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Тема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проекта(на выбор)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- Экскурсия к памятнику славы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- Газета «День Победы – 9 мая»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Изображение 1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2564904"/>
            <a:ext cx="6624736" cy="410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203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578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</a:rPr>
              <a:t>Планируемые результаты.</a:t>
            </a:r>
            <a:br>
              <a:rPr lang="ru-RU" sz="16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2">
                    <a:lumMod val="90000"/>
                  </a:schemeClr>
                </a:solidFill>
              </a:rPr>
              <a:t>Личностные.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Испытывать чувство гордости за свой народ, выигравший Великую Отечественную Войну.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Проявлять интерес к чтению литературных произведений о героизме людей в годы ВОВ, посещать библиотеку, готовить материал к проекту, обращаясь к разнообразным источникам информации.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Проявлять доброжелательность по отношению к другим при работе в группе, уметь слушать других.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b="1" i="1" dirty="0" err="1" smtClean="0">
                <a:solidFill>
                  <a:schemeClr val="tx2">
                    <a:lumMod val="90000"/>
                  </a:schemeClr>
                </a:solidFill>
              </a:rPr>
              <a:t>Метапредметные</a:t>
            </a:r>
            <a:r>
              <a:rPr lang="ru-RU" sz="1400" b="1" i="1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Формулировать вместе с учителем учебную задачу проекта в соответствии с целями темы.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Коллективно составлять план проекта, продумывать возможные этапы изучения данной темы.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Оценивать результаты своих действий. Оценивать результаты работы сверстников по совместно выработанным критериям.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Принимать и сохранять  цель деятельности коллектива или малой группы, участвовать в выработке путей ёе достижения, участвовать в распределении функций и ролей в совместной деятельности.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2">
                    <a:lumMod val="90000"/>
                  </a:schemeClr>
                </a:solidFill>
              </a:rPr>
              <a:t>Предметные. 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Просматривать и выбирать книги для самостоятельного чтения и поиска нужной информации(справочная литература) по совету взрослых.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  <a:t>- Понимание особой роли России в мировой истории, воспитание чувства гордости за национальные совершения, открытия, победы.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1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27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9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8640961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95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0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20" y="1340768"/>
            <a:ext cx="884912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808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10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Изображение 10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501008"/>
            <a:ext cx="4794684" cy="319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901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676456" cy="578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149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92696"/>
            <a:ext cx="8676456" cy="578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916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4896036" cy="326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1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905672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1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878" y="1268760"/>
            <a:ext cx="385513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296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137</TotalTime>
  <Words>13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День Победы – 9 мая!</vt:lpstr>
      <vt:lpstr>Тема проекта(на выбор) - Экскурсия к памятнику славы - Газета «День Победы – 9 мая»</vt:lpstr>
      <vt:lpstr>Планируемые результаты.  Личностные. - Испытывать чувство гордости за свой народ, выигравший Великую Отечественную Войну. - Проявлять интерес к чтению литературных произведений о героизме людей в годы ВОВ, посещать библиотеку, готовить материал к проекту, обращаясь к разнообразным источникам информации. - Проявлять доброжелательность по отношению к другим при работе в группе, уметь слушать других.  Метапредметные. - Формулировать вместе с учителем учебную задачу проекта в соответствии с целями темы. - Коллективно составлять план проекта, продумывать возможные этапы изучения данной темы. - Оценивать результаты своих действий. Оценивать результаты работы сверстников по совместно выработанным критериям. - Принимать и сохранять  цель деятельности коллектива или малой группы, участвовать в выработке путей ёе достижения, участвовать в распределении функций и ролей в совместной деятельности.  Предметные.  - Просматривать и выбирать книги для самостоятельного чтения и поиска нужной информации(справочная литература) по совету взрослых. - Понимание особой роли России в мировой истории, воспитание чувства гордости за национальные совершения, открытия, победы.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 – 9 мая!</dc:title>
  <dc:creator>Мама Света</dc:creator>
  <cp:lastModifiedBy>ПК113</cp:lastModifiedBy>
  <cp:revision>17</cp:revision>
  <dcterms:created xsi:type="dcterms:W3CDTF">2014-05-27T22:33:36Z</dcterms:created>
  <dcterms:modified xsi:type="dcterms:W3CDTF">2014-09-26T12:22:33Z</dcterms:modified>
</cp:coreProperties>
</file>