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9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5537" autoAdjust="0"/>
  </p:normalViewPr>
  <p:slideViewPr>
    <p:cSldViewPr>
      <p:cViewPr varScale="1">
        <p:scale>
          <a:sx n="85" d="100"/>
          <a:sy n="85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501F5-EEEF-4474-8A7B-B292D3F7263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2F6D-560D-4F1D-A190-FB27B766C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1354162"/>
          </a:xfrm>
          <a:scene3d>
            <a:camera prst="orthographicFront"/>
            <a:lightRig rig="chilly" dir="t"/>
          </a:scene3d>
          <a:sp3d extrusionH="127000" prstMaterial="matte">
            <a:bevelT w="114300" prst="artDeco"/>
            <a:extrusionClr>
              <a:schemeClr val="accent5">
                <a:lumMod val="60000"/>
                <a:lumOff val="40000"/>
              </a:schemeClr>
            </a:extrusionClr>
          </a:sp3d>
        </p:spPr>
        <p:txBody>
          <a:bodyPr/>
          <a:lstStyle>
            <a:lvl1pPr algn="l"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b="1" baseline="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1354162"/>
          </a:xfrm>
          <a:scene3d>
            <a:camera prst="orthographicFront"/>
            <a:lightRig rig="chilly" dir="t"/>
          </a:scene3d>
          <a:sp3d extrusionH="127000" prstMaterial="matte">
            <a:bevelT w="114300" prst="artDeco"/>
            <a:extrusionClr>
              <a:schemeClr val="accent5">
                <a:lumMod val="60000"/>
                <a:lumOff val="40000"/>
              </a:schemeClr>
            </a:extrusionClr>
          </a:sp3d>
        </p:spPr>
        <p:txBody>
          <a:bodyPr/>
          <a:lstStyle>
            <a:lvl1pPr algn="l"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b="1" baseline="0">
                <a:solidFill>
                  <a:schemeClr val="bg2"/>
                </a:solidFill>
              </a:defRPr>
            </a:lvl1pPr>
            <a:lvl2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2pPr>
            <a:lvl3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3pPr>
            <a:lvl4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4pPr>
            <a:lvl5pPr>
              <a:buFontTx/>
              <a:buBlip>
                <a:blip r:embed="rId2"/>
              </a:buBlip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1276-87DB-4D63-B718-885828448948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663A-26E3-46DF-9E65-B004A463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D:\&#1050;&#1086;&#1088;&#1072;&#1073;&#1083;&#1080;\&#1042;%20.&#1051;&#1072;&#1085;&#1094;&#1073;&#1077;&#1088;&#1075;%20%20-%20&#1056;&#1077;&#1073;&#1103;&#1090;&#1072;,%20&#1085;&#1072;&#1076;&#1086;%20&#1074;&#1077;&#1088;&#1080;&#1090;&#1100;%20&#1074;%20&#1095;&#1091;&#1076;&#1077;&#1089;&#1072;%20%20(audiopoisk.com).mp3" TargetMode="External"/><Relationship Id="rId1" Type="http://schemas.openxmlformats.org/officeDocument/2006/relationships/audio" Target="file:///D:\&#1050;&#1086;&#1088;&#1072;&#1073;&#1083;&#1080;\&#1056;&#1077;&#1073;&#1103;&#1090;&#1072;%20&#1085;&#1072;&#1076;&#1086;%20&#1074;&#1077;&#1088;&#1080;&#1090;&#1100;%20&#1074;%20&#1095;&#1091;&#1076;&#1077;&#1089;&#1072;%20%20(audiopoisk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7501539" cy="4968552"/>
          </a:xfrm>
        </p:spPr>
      </p:pic>
      <p:pic>
        <p:nvPicPr>
          <p:cNvPr id="3" name="Ребята надо верить в чудес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В .Ланцберг  - Ребята, надо верить в чудеса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8c20e7ca7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</p:spPr>
      </p:pic>
      <p:pic>
        <p:nvPicPr>
          <p:cNvPr id="8" name="Рисунок 7" descr="P106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92896"/>
            <a:ext cx="1800200" cy="169853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60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182108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P1060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708920"/>
            <a:ext cx="17500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P10604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636912"/>
            <a:ext cx="1728192" cy="1773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P10604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708920"/>
            <a:ext cx="1512168" cy="1596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03009 L 0.25555 0.27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9398 L 0.01163 -0.239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51 L -0.30417 -0.0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00121 0.273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971600" y="5157192"/>
            <a:ext cx="5328592" cy="114300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</a:rPr>
              <a:t>Драгунский </a:t>
            </a:r>
            <a:br>
              <a:rPr lang="ru-RU" sz="4000" b="1" dirty="0" smtClean="0">
                <a:latin typeface="Arial" pitchFamily="34" charset="0"/>
              </a:rPr>
            </a:br>
            <a:r>
              <a:rPr lang="ru-RU" sz="4000" b="1" dirty="0" smtClean="0">
                <a:latin typeface="Arial" pitchFamily="34" charset="0"/>
              </a:rPr>
              <a:t>Виктор Юзефович</a:t>
            </a: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3456384" cy="4427112"/>
          </a:xfrm>
        </p:spPr>
      </p:pic>
      <p:pic>
        <p:nvPicPr>
          <p:cNvPr id="7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5158">
            <a:off x="7137445" y="4682608"/>
            <a:ext cx="14382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1728192" cy="238490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9" descr="imgpre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1784406" cy="17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5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636912"/>
            <a:ext cx="1646609" cy="16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991afb3009f4b55ef71d0e13202657f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2656"/>
            <a:ext cx="1553791" cy="18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общения в </a:t>
            </a:r>
            <a:r>
              <a:rPr lang="ru-RU" dirty="0" smtClean="0"/>
              <a:t>команде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d10aa2a60f1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013176"/>
            <a:ext cx="1219200" cy="1609725"/>
          </a:xfrm>
        </p:spPr>
      </p:pic>
      <p:sp>
        <p:nvSpPr>
          <p:cNvPr id="6" name="TextBox 5"/>
          <p:cNvSpPr txBox="1"/>
          <p:nvPr/>
        </p:nvSpPr>
        <p:spPr>
          <a:xfrm>
            <a:off x="755576" y="126876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Отношение к играющим внимательное, вежливое, уважительное.</a:t>
            </a:r>
          </a:p>
          <a:p>
            <a:r>
              <a:rPr lang="ru-RU" sz="2000" dirty="0" smtClean="0"/>
              <a:t>2. Уважается честность, а не упрямство</a:t>
            </a:r>
          </a:p>
          <a:p>
            <a:r>
              <a:rPr lang="ru-RU" sz="2000" dirty="0" smtClean="0"/>
              <a:t>3. Излагай мысли кратко</a:t>
            </a:r>
          </a:p>
          <a:p>
            <a:r>
              <a:rPr lang="ru-RU" sz="2000" dirty="0" smtClean="0"/>
              <a:t>4. Не стесняйся высказывать необычные идеи: оригинальность мышления – признак развитого интеллекта</a:t>
            </a:r>
          </a:p>
          <a:p>
            <a:r>
              <a:rPr lang="ru-RU" sz="2000" dirty="0" smtClean="0"/>
              <a:t>5. Не размахивай руками и не повышай тона. Лучшее доказательство правоты – точные факты и железная логика</a:t>
            </a:r>
          </a:p>
          <a:p>
            <a:r>
              <a:rPr lang="ru-RU" sz="2000" dirty="0" smtClean="0"/>
              <a:t>6. Записывай самые ценные мысли и идеи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 Морская</Template>
  <TotalTime>313</TotalTime>
  <Words>70</Words>
  <Application>Microsoft Office PowerPoint</Application>
  <PresentationFormat>Экран (4:3)</PresentationFormat>
  <Paragraphs>8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Слайд 1</vt:lpstr>
      <vt:lpstr>Слайд 2</vt:lpstr>
      <vt:lpstr>Драгунский  Виктор Юзефович</vt:lpstr>
      <vt:lpstr>Правила общения в команде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</cp:revision>
  <dcterms:created xsi:type="dcterms:W3CDTF">2012-12-10T12:12:55Z</dcterms:created>
  <dcterms:modified xsi:type="dcterms:W3CDTF">2012-12-13T18:32:10Z</dcterms:modified>
</cp:coreProperties>
</file>