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E0E"/>
    <a:srgbClr val="CAE90D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E8CE0E"/>
                </a:solidFill>
                <a:latin typeface="Georgia" pitchFamily="18" charset="0"/>
                <a:cs typeface="Browallia New" pitchFamily="34" charset="-34"/>
              </a:rPr>
              <a:t>Праздник  «Осень золотая»</a:t>
            </a:r>
            <a:endParaRPr lang="ru-RU" sz="6600" b="1" dirty="0">
              <a:solidFill>
                <a:srgbClr val="E8CE0E"/>
              </a:solidFill>
              <a:latin typeface="Georgia" pitchFamily="18" charset="0"/>
              <a:cs typeface="Browallia New" pitchFamily="34" charset="-34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r>
              <a:rPr lang="ru-RU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Перетрухина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s11064.vkontakte.ru/u133458670/-5/x_3ecfb4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3" y="116632"/>
            <a:ext cx="230489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755"/>
            <a:ext cx="6336704" cy="6778011"/>
          </a:xfrm>
        </p:spPr>
      </p:pic>
    </p:spTree>
    <p:extLst>
      <p:ext uri="{BB962C8B-B14F-4D97-AF65-F5344CB8AC3E}">
        <p14:creationId xmlns:p14="http://schemas.microsoft.com/office/powerpoint/2010/main" val="38638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-17474"/>
            <a:ext cx="6912768" cy="6898942"/>
          </a:xfrm>
        </p:spPr>
      </p:pic>
    </p:spTree>
    <p:extLst>
      <p:ext uri="{BB962C8B-B14F-4D97-AF65-F5344CB8AC3E}">
        <p14:creationId xmlns:p14="http://schemas.microsoft.com/office/powerpoint/2010/main" val="42572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07151" cy="6480720"/>
          </a:xfrm>
        </p:spPr>
      </p:pic>
    </p:spTree>
    <p:extLst>
      <p:ext uri="{BB962C8B-B14F-4D97-AF65-F5344CB8AC3E}">
        <p14:creationId xmlns:p14="http://schemas.microsoft.com/office/powerpoint/2010/main" val="31420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Праздник  «Осень золотая»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НАТАША</cp:lastModifiedBy>
  <cp:revision>12</cp:revision>
  <dcterms:created xsi:type="dcterms:W3CDTF">2012-10-17T16:53:40Z</dcterms:created>
  <dcterms:modified xsi:type="dcterms:W3CDTF">2015-01-20T18:07:04Z</dcterms:modified>
</cp:coreProperties>
</file>