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7" r:id="rId2"/>
    <p:sldId id="259" r:id="rId3"/>
    <p:sldId id="260" r:id="rId4"/>
    <p:sldId id="261" r:id="rId5"/>
    <p:sldId id="262" r:id="rId6"/>
    <p:sldId id="263" r:id="rId7"/>
    <p:sldId id="266" r:id="rId8"/>
    <p:sldId id="267" r:id="rId9"/>
    <p:sldId id="268" r:id="rId10"/>
    <p:sldId id="264" r:id="rId11"/>
    <p:sldId id="265" r:id="rId12"/>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B53DDB57-C746-40A0-85E4-016F63A987AD}" type="datetimeFigureOut">
              <a:rPr lang="ru-RU" smtClean="0"/>
              <a:pPr/>
              <a:t>24.04.2014</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69F16F44-6250-47DE-A0AE-C50350D0A72F}" type="slidenum">
              <a:rPr lang="ru-RU" smtClean="0"/>
              <a:pPr/>
              <a:t>‹#›</a:t>
            </a:fld>
            <a:endParaRPr lang="ru-RU"/>
          </a:p>
        </p:txBody>
      </p:sp>
    </p:spTree>
    <p:extLst>
      <p:ext uri="{BB962C8B-B14F-4D97-AF65-F5344CB8AC3E}">
        <p14:creationId xmlns="" xmlns:p14="http://schemas.microsoft.com/office/powerpoint/2010/main" val="649027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F16F44-6250-47DE-A0AE-C50350D0A72F}" type="slidenum">
              <a:rPr lang="ru-RU" smtClean="0"/>
              <a:pPr/>
              <a:t>7</a:t>
            </a:fld>
            <a:endParaRPr lang="ru-RU"/>
          </a:p>
        </p:txBody>
      </p:sp>
    </p:spTree>
    <p:extLst>
      <p:ext uri="{BB962C8B-B14F-4D97-AF65-F5344CB8AC3E}">
        <p14:creationId xmlns="" xmlns:p14="http://schemas.microsoft.com/office/powerpoint/2010/main" val="274071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pPr/>
              <a:t>24.04.2014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ru/url?sa=i&amp;rct=j&amp;q=&amp;esrc=s&amp;frm=1&amp;source=images&amp;cd=&amp;cad=rja&amp;uact=8&amp;docid=1m5pFr6aYzlj2M&amp;tbnid=sGGkARXNAhACvM:&amp;ved=0CAUQjRw&amp;url=http%3A%2F%2Fsvlkprojektid.blogspot.com%2F2012%2F11%2F2.html&amp;ei=PzpZU7HkCYGAywPG8YAo&amp;bvm=bv.65397613,d.bGE&amp;psig=AFQjCNFyBwi6DVnTTQkVqmXD5eHjSLqIMg&amp;ust=139844225957790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УРОК ОКРУЖАЮЩЕГО МИРА </a:t>
            </a:r>
            <a:endParaRPr lang="ru-RU" dirty="0"/>
          </a:p>
        </p:txBody>
      </p:sp>
      <p:sp>
        <p:nvSpPr>
          <p:cNvPr id="3" name="Подзаголовок 2"/>
          <p:cNvSpPr>
            <a:spLocks noGrp="1"/>
          </p:cNvSpPr>
          <p:nvPr>
            <p:ph type="subTitle" idx="1"/>
          </p:nvPr>
        </p:nvSpPr>
        <p:spPr/>
        <p:txBody>
          <a:bodyPr>
            <a:normAutofit/>
          </a:bodyPr>
          <a:lstStyle/>
          <a:p>
            <a:r>
              <a:rPr lang="ru-RU" sz="4800" dirty="0" smtClean="0"/>
              <a:t>Учитель: </a:t>
            </a:r>
            <a:r>
              <a:rPr lang="ru-RU" sz="4800" dirty="0" err="1" smtClean="0"/>
              <a:t>Сивилькаева</a:t>
            </a:r>
            <a:r>
              <a:rPr lang="ru-RU" sz="4800" dirty="0" smtClean="0"/>
              <a:t> Т.Б.</a:t>
            </a:r>
          </a:p>
          <a:p>
            <a:pPr algn="ctr"/>
            <a:r>
              <a:rPr lang="ru-RU" sz="4800" dirty="0" smtClean="0"/>
              <a:t>Класс: 1 а</a:t>
            </a:r>
            <a:endParaRPr lang="ru-RU" sz="4800" dirty="0"/>
          </a:p>
        </p:txBody>
      </p:sp>
    </p:spTree>
    <p:extLst>
      <p:ext uri="{BB962C8B-B14F-4D97-AF65-F5344CB8AC3E}">
        <p14:creationId xmlns="" xmlns:p14="http://schemas.microsoft.com/office/powerpoint/2010/main" val="2376499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ИТОГ УРОКА</a:t>
            </a:r>
            <a:endParaRPr lang="ru-RU" dirty="0"/>
          </a:p>
        </p:txBody>
      </p:sp>
      <p:sp>
        <p:nvSpPr>
          <p:cNvPr id="3" name="Объект 2"/>
          <p:cNvSpPr>
            <a:spLocks noGrp="1"/>
          </p:cNvSpPr>
          <p:nvPr>
            <p:ph idx="1"/>
          </p:nvPr>
        </p:nvSpPr>
        <p:spPr/>
        <p:txBody>
          <a:bodyPr>
            <a:normAutofit/>
          </a:bodyPr>
          <a:lstStyle/>
          <a:p>
            <a:r>
              <a:rPr lang="ru-RU" sz="3200" dirty="0" smtClean="0"/>
              <a:t>Причина всегда раньше следствия.</a:t>
            </a:r>
          </a:p>
          <a:p>
            <a:r>
              <a:rPr lang="ru-RU" sz="3200" dirty="0" smtClean="0"/>
              <a:t>Если причину устранить, то не будет следствия.</a:t>
            </a:r>
          </a:p>
          <a:p>
            <a:r>
              <a:rPr lang="ru-RU" sz="3200" dirty="0" smtClean="0"/>
              <a:t>У явления может быть не одна причина, а несколько.</a:t>
            </a:r>
            <a:endParaRPr lang="ru-RU" sz="3200" dirty="0"/>
          </a:p>
        </p:txBody>
      </p:sp>
    </p:spTree>
    <p:extLst>
      <p:ext uri="{BB962C8B-B14F-4D97-AF65-F5344CB8AC3E}">
        <p14:creationId xmlns="" xmlns:p14="http://schemas.microsoft.com/office/powerpoint/2010/main" val="2298902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РЕФЛЕКСИЯ</a:t>
            </a:r>
            <a:endParaRPr lang="ru-RU" dirty="0"/>
          </a:p>
        </p:txBody>
      </p:sp>
      <p:pic>
        <p:nvPicPr>
          <p:cNvPr id="4" name="Объект 3"/>
          <p:cNvPicPr>
            <a:picLocks noGrp="1"/>
          </p:cNvPicPr>
          <p:nvPr>
            <p:ph idx="1"/>
          </p:nvPr>
        </p:nvPicPr>
        <p:blipFill>
          <a:blip r:embed="rId2" cstate="print"/>
          <a:stretch>
            <a:fillRect/>
          </a:stretch>
        </p:blipFill>
        <p:spPr>
          <a:xfrm>
            <a:off x="1403648" y="1844824"/>
            <a:ext cx="6264696" cy="4248472"/>
          </a:xfrm>
          <a:prstGeom prst="rect">
            <a:avLst/>
          </a:prstGeom>
        </p:spPr>
      </p:pic>
      <p:pic>
        <p:nvPicPr>
          <p:cNvPr id="5" name="Объект 3"/>
          <p:cNvPicPr>
            <a:picLocks/>
          </p:cNvPicPr>
          <p:nvPr/>
        </p:nvPicPr>
        <p:blipFill>
          <a:blip r:embed="rId2" cstate="print"/>
          <a:stretch>
            <a:fillRect/>
          </a:stretch>
        </p:blipFill>
        <p:spPr>
          <a:xfrm>
            <a:off x="1556048" y="1997224"/>
            <a:ext cx="6264696" cy="4248472"/>
          </a:xfrm>
          <a:prstGeom prst="rect">
            <a:avLst/>
          </a:prstGeom>
        </p:spPr>
      </p:pic>
    </p:spTree>
    <p:extLst>
      <p:ext uri="{BB962C8B-B14F-4D97-AF65-F5344CB8AC3E}">
        <p14:creationId xmlns="" xmlns:p14="http://schemas.microsoft.com/office/powerpoint/2010/main" val="205130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200" dirty="0"/>
              <a:t>В</a:t>
            </a:r>
            <a:r>
              <a:rPr lang="ru-RU" sz="3200" dirty="0" smtClean="0"/>
              <a:t>стало солнышко –ура!</a:t>
            </a:r>
          </a:p>
          <a:p>
            <a:r>
              <a:rPr lang="ru-RU" sz="3200" dirty="0" smtClean="0"/>
              <a:t>Заниматься нам пора</a:t>
            </a:r>
            <a:r>
              <a:rPr lang="ru-RU" sz="3200" dirty="0" smtClean="0"/>
              <a:t>!</a:t>
            </a:r>
            <a:endParaRPr lang="ru-RU" sz="3200" dirty="0" smtClean="0"/>
          </a:p>
          <a:p>
            <a:r>
              <a:rPr lang="ru-RU" sz="3200" dirty="0" smtClean="0"/>
              <a:t>Учимся старательно</a:t>
            </a:r>
            <a:r>
              <a:rPr lang="ru-RU" sz="3200" dirty="0" smtClean="0"/>
              <a:t>,</a:t>
            </a:r>
            <a:endParaRPr lang="ru-RU" sz="3200" dirty="0" smtClean="0"/>
          </a:p>
          <a:p>
            <a:r>
              <a:rPr lang="ru-RU" sz="3200" dirty="0" smtClean="0"/>
              <a:t>Слушаем внимательно</a:t>
            </a:r>
            <a:r>
              <a:rPr lang="ru-RU" sz="3200" dirty="0" smtClean="0"/>
              <a:t>!</a:t>
            </a:r>
            <a:endParaRPr lang="ru-RU" sz="3200" dirty="0" smtClean="0"/>
          </a:p>
          <a:p>
            <a:r>
              <a:rPr lang="ru-RU" sz="3200" dirty="0" smtClean="0"/>
              <a:t>Думаем, запоминаем,</a:t>
            </a:r>
          </a:p>
          <a:p>
            <a:r>
              <a:rPr lang="ru-RU" sz="3200" dirty="0" smtClean="0"/>
              <a:t>Дружно руки поднимаем!</a:t>
            </a:r>
            <a:endParaRPr lang="ru-RU" sz="3200" dirty="0"/>
          </a:p>
        </p:txBody>
      </p:sp>
      <p:sp>
        <p:nvSpPr>
          <p:cNvPr id="1028" name="AutoShape 4" descr="data:image/jpeg;base64,/9j/4AAQSkZJRgABAQAAAQABAAD/2wCEAAkGBhQSERQUExQVFRQVFBcXFRcXFhUVFxgYFxUYFRYYFhcYHiYeFxwjHBQXHy8gIycpLCwsGB4xNTAqNSYrLCkBCQoKDgwOGg8PGiwkHyQtMCwtLzAsLCosLSwsLCwtLCwsLCksLCwsLCwqKSwsLCwsLCwsLCw0LCwsLCwpLCwsLP/AABEIAMIBAwMBIgACEQEDEQH/xAAcAAABBQEBAQAAAAAAAAAAAAAFAAIDBAYBBwj/xABBEAACAQIEAwYDBAkCBgMBAAABAhEAAwQSITEFQVEGEyJhcZEygaEHQrHBFCNSYnLR4fDxkrIVQ4KTosIkM9IW/8QAGgEAAgMBAQAAAAAAAAAAAAAAAgMAAQQFBv/EADARAAICAQQBAwEHBAMBAAAAAAECABEDBBIhMUETIlFhFDKRocHR8HGBseEjQlIF/9oADAMBAAIRAxEAPwDQV2uVHiL4QZiQFGpJMCPXlSoUmilVK3xqydrls+jr/OrCYpTsQfSD+FUbHYhVJa7Te9H9g0hcHUVW4S6MdSrgYdadNTcJKMbFcyCnUqnBlgkSM2RTDY86nrlCUBjBlceZWNk1GUNWzXKWcQjRqG8ykRTSKulaY1oUBxmMGoHkSiwqJ6uvYqlibZAodhjlzIfMimnVVvXSoJ8qqG9ADE/WmphZovNqVx9wpNdqvYuzU80sio0G52u1yaU1JI6u0ya7mqSR9KaZnrmepJJJpTUeeln9akqwPMlmlmqOT0NIA9KqCciDyJJNKm921KpcH1U+RDVU+MWs1m4vVT+FXKa6SCK3XOZPPbyF3V2CxEnQRzE+e30p3CEK3yYg+IAgRpBGkbbijnEsFatkAh9FOxGgkzv6/KaoWsdZSGy3tWIHwMJjqDGxPOqDZKIvjr9YtQ9gVLTcRunT4dJBBMkjcHXzoha4kWQ6w8NpJOwmZqgqoVVs0SCwBBkASDMSKfhe7zg94NisQ2ubTpQK2oY0U4v8P9QbCsAeOK/v8/1lV+IXRcMXGg7AjaBrvv1qe3xi6qwzAtmMnKAIyMw0/wCn609jaGhbWdCUadJmKX6Ol9WFu4NCDqpgTMb786q83IZRVcfT6/X/AHDtaBXvzzx58eI2z2ju5UYhfE5QiCpBBYbhiPuGiVzjwViIJjeCDGsazQ612bYMSSpkMJ1nVSAdupmu3OHMrORlJaJlh1n+VCodbLLu+nXz/iWrkn3EgfjDFrjClQ0kSSNR0EnbyqXDcRRzCtJ6QR+NBThGKDSf1gJgg6EQdqfwzDMt4HKY8WpHX/FW7qDQU/t/WUmR7Ab/ABNDTa7Sq4+NNcNONNNVJGMKH45oIA3In2/zRE0Nxw/Wr/A3+5aEmhISR1KNyyx5Dz1qjb4Gc0kiOQkkc+VGa4KAZD4izlY1fiV7WGI5ipRa86krtDdy/XyfMjFrzNO7keddB1p4pbJfkwhqcg8yPuhNPFodKUaj0P5U8CkthbwxjRqz5EabY6cx+NOy1x+XqP5/lUlLOPKOjC9XE3YjYpKNKcRXYoC2Ze4QTC3UbFKnRXI196Eah4X2ZDO1ynRSq/tLSvsqfJkuAuEzJJ9auUOwRhvlV+a77dzCvUCdoLLaMqljldYgnQx09BQG3wyFAyP8U6hunly1NaXjN91gIGJIbadCNZgVnLOMxNzbPIILKCy6A6jXqKHYv3jxf6Wf3hDe1hT1z+JA/aWSCiJoV+MQZmCZ5+tRLZllI03bTnGYx5bUTuuy27u+lzwlxmIU5QYzdDm3oDe47ft3ACVgXcjeBBpIOkDTwzzqwSTtDVY/n88RYxlvd35+ZJibMu05vCWjQ6zIjbaDV7hrd33rBTAUMJkfC0xPzrqdtB3jIbaqFLDMXP3SQNMvOKvcD4+cQ7oyBcqgiCTIJjmBRtv/AO38EpcXkHj+fvK//wDQleU/DGYwdQSfxA3qDHcXGhj4vEYPkBE8xINab9HX9kewrJcV42y3igYAByD4EMDKCNSNJnf16UvHaD2+P7ysiM3mR4nGBrZCEgq6ydPhkj66+9P7OYZVxCMn3gwidIyKdvUn2qXDY58zq8FfBlLW1UGVLbADy9KJcJvA3AIT4SRlUA7xyoN917v4YwK68WPwHiHqVcrtSNnKaahs4qTBGuv0qegBvqE6lDRjTQ7HD9av8Df7koixj+/lVDHr40/hb8VqiLBimJAuRE1wVzL6Ugo6Vl9JT1LOR04JuOiu5aocZtk2WCyGbKoK6MMzBdDyOtZDjfBL1h57+8Ud3yxcueFVhgGLNvDRpOxqDAx+636xqkOpYqJvcuvy/lT4rzrA8OuNOe7fCiPH3lyNZkAgxpA360LTC4tpym80EiVdiNDE/FptWgafJ/6/KLIxnx+c9YA1+X4/4p815my3hg7YzXM7X2YxcObKEygTm21Gk86o3sPiU+M3lGp8V1l0G+7US4WPcWUHiesORp6/kadnHUe9eTJZxB2a9/3WA9y1Ma1iJibxPMC47Rz1hj1o/QMHbPXZrs15Rwm1dXEKz5wqB2JZjHhtOwkE+VVEwd2Nn9/61XoG6l7Z7FmpveCdxsPzrx24jrvnHrmitNwHs2r2lu3CzFxKrmYAAnTY6k79BQtpx5/xCUMOjN73o6j3pVhr3ZC3mMFwOmafxmlS/smOM3ZP/U3Fgww9aIA0OYQfnV8VtaKWR3xqCP7/AL0qFlJ/zVphTYpLY1Y2ZdQdxWyTYuA81O3pWH/4ep1bMTvJJ3r0Z7cggiQd6it8ItDa2n+kVfXCmoD43b7pqZTEdlrjXHISQzsdWUDUk+vOj/Zzs41vNcPxxlAmRl0PvpRYL6UR4XqGHz99KmRyRdzRp8dNyTR+sF3z4TFDL/CCxPiidNtehNaDHYXKW6RmnlVe4onQz1pZAeMbH7CD8wO/BgwhmPLYRsI5z1qbCcNS2cwzEgRqauMfSgt/jh/Se7EZVDZ9NyEzwpnTaNfOmJiLXtHXMzN6aEFvmaGuzWescVum13rtbC5ZZACGAiTDTrA8tfKgT8YcY7E+JiuZEVSTAhBsOQlyfOqsUT8TR6TWB8zbi14yw2Cy22m8n2ikcWg+8Nid+QME+9VezN0X7d1fvMtxWB6tmj1Gv0rIcHdzYVXDBhbFtuegbXX2HyqhVbhCdG3bW7E1uJ4laZDcVgwtkMSvigbHblH4V3EOGNthsyE++Q/nWf4jjlS04ka2ygGgnMRB+Qk/Kr3E8QbODVzoyYZt9wQqwPeBUC7luKyjbxBnAeOG4cU124oRL7LbnKoCLPPmNtTRvD3g6hlYMp2KkEH0IrMdm8NbfB53CfASzn7vxT5DUfWl9nmJJwzLyW6Y9GVW/EmlMp52nqVkRVAJ8zQ8UvFUUrv3tkf6ryKfoazv2j8buJiu4hCiW1aDmElw0kQw5aVprwnLMQHQ/wClg35U3ttwU32hSqzbHiyktMEbzttpRYTTe6SwMR29XPPMP2ruZO7AULsRJjfnud67g+01y2pFpAASTGZjJJJJEjzNaccMVbQV+5DETLCH3n18qdhOAE2Yi07FfDcW40T1jL+daGyIOzBC3MxiOLlbOGuZRJN/SSAMroAefSoMf2pe8pW6kiCNHCnWJ1yeQrT4rgDhULKjC2t2R5s4Kxp0GtdHZtRazd5nIAJBA2JifT+VCMy9gxi4GPEAWO3Dondi34TI/wDsH3t/uUsDxe7am/bw17K8nPJZNPAYItQIyRvyrSXOzFvuiUswxyg+YMEnXaeg5xQ7B8exGEtDDqptuCzAHKQqMzMOsk686MMp8wTjZTRg1e0YxJvF0Phw9wmLgMjKbcDwaH9Zvr6VPw7tqbS5RbMTPxTrp0CztSbFX8QD3hD5vCZVQ0FlYhcgBM5RV89m7AtTlYPlnLkffpNVwZKIgDG8Ts3B4heX+EWz58zV7hPatLCZALzqJy5ktys6wCHGm+nnUGD4SjXWV1ZFVwAzAgERqdYnUfhU/FeCYeyhdLocgEwCJEDQbnc6UZSz3BDSviO0YZi3e4lZ5KlkAeksa5UFrh9tlVtRmVTEjSQDG3nSq/SMrfPWsSniq1Z1UelUkxGe2rGJ1DR1Ghq9gmlfeoRcWODUcVpp9fwqeKgu0JWGGMjMdT7muwI035VA7xVbFcUW0uZyAB9T0FVUlwUcC1xu8a5lgxA0PQa6RWs7O32OTWWkqZ5xO/nAFZLg/HUvXH7tSADOuXWdRMHTnFXez/axe/FtlKxdbx/cKeIhpOxkAUlUYEgzaWUhdvc1vaG9lUqB92dOe+lA8ViCtvMImDHSeVXu0vGbTXEyOGkEMQdBzHrOu1A8Y7XLZCbjXafh128hqfkOdGooVHYwTuRvPMpDgIuW+9N1jdOup3O+UdPlQHCYkpiBmkhiSepDAhvU71ucBbuGySVBY2xoNdcgGh6Vje0OBdMRYZ1ZZMmVIBKsD/P2FO0ZIyFT0RUw69FCAjsGFBxELhc5GjeBRpJEkHTqADzigvEYe67oJLMrDkT+qVT9U+lS3rwe1atRlCM0sBOhZiNOviA+VEMRwXEWsOLwYd2cplSGEMSoJXQzP4inajTJixluRZ/KVota75dpAI2/geOZN2Qd2ukKplliNj5zO0EiPWi2GwzJduK0KczE6SBJzfg30rnYg+JHYyX8IJ56SYH5eVbH9BF1372yvh0D5viWZAyjlB585rnriG2hNr5/fuM8qxthHxKdMxbXnzA9Jod237Wlxdw+WIYKCDrHgdpHyj51qu1OGs/pZNsZQIJI2zyJMdNB9azHFOEC4xPcB80EuJLk6g6jxDYfKnIR18QGxeotjjmYZb7BSoZgp1KhiFJ6ldjW97CKBhiQdWuMT5QAoHsAfnQPHdm7YAYsMOP3yTm/6WbNpFE+yDotu4qPnHeTmylJlF+6deVRyCKExZMZXuat2kR6/hRvEfrbFtx8QUT5j/P51m1u0c4He8JX96QeuoP0otLpxmybWPiZM+pOHEaF3Up8FwoLtcYTLazyGwn6CrOJwtu257pcobUiIE9QKkxuMt2WKqsloLAErBJncbdamOIs3rLNDJdKSsnQwek6SKRlx7HK31OoGGbACoq4PxCSkQdddPWRQ7CXWZQpBygCZg/KivE+J27RcH/l2s28CAD4dATOk7UFwPaX9IZba2gPDmZ12UgxliN2UhtTOvOq9MbbMaHo7RHdo79xLBNsSCuVwRIyMImJ3HL5+VCMHfZrqd+AcyhRI1ZdYIOxImOuuu1aO3jZfIeZgbf3Fee8UxrMo8OS5bcjwSMozNmXedGgA+VXjQEUBEuWxt7v7fWH792xhrqGczZ5InUKZ5f3MVsLF5XUMpkESDXkWBsMDJ3311MnUknma9D7JYmbbAkCD+I/pStVpQy7r5Eoaij1xD0U0oOlTBdK7krnHBkXqMGoxnuVu5HQewpVayUqHbm+sLfh+kGYQA22ZCCCxIggjnPoas8J4khJUuobeCwn2rzjDAqNJHUjSpcP2eS+xzvdMQQuafnmaT7e9dtcoXgyPoHOP11Njz9J6ydKpYjEgUOw5bIoZixAGp3+fnTzUbN8TOMHyZQ4pxYW1ZjMD69BWN4txJ7rKdToYRTI0GbUzAGkzodK2vEMEtxCpkbGQYIgzvQ/hnBxYMhpE7EBj8iIj3q0yXyBzGLo3yGl6mLwTwAUuOmYGSAwJHgBkroat4A93dTUNn3hSIHi0n1itljuyyX3zAZXM6JpmaRoYO/hFZ672SxAurkTw2jEsd5YToToRr7U/eCOe4kYnxZBfgw7cQG2NJ2MbbGd6LdnRncZRkIJjURyJ8tdB8qE4XVYPoaO8Js21+F9jOYkLpoCQOn9az5Dt9wE7+rDbg46qEwBBDIRmbe3O42lefPY0C43aBt5WEjvAehkBhPlodqlu8RZ7n6i3nVSYYlkB8+p+ldx/fXcouASvMGSfXrGutAcxC8cH6TNvDIVccGCsHwu2WAIYAgkGSQPXWvSbXDFu4W3bI8LWQm3IgFT8io968T7WXbqYpAruqiyuzMoJzOTI2nxCvZfs544MVgbTTNxFFu5/EnhJjzgH5imlsjqC5uYQcS2uNQD/mB8P2bFoWzKqth8qquYwSuwA3OpEGoe1naK7bwtxwckyiEiGDHSY1AI1OvTnWn7XXzYweIvpbzsgD5ZIzkEA7A65fKvJeIdtrmPUYd7CWpYNqWuNK6iMwEetQChcW3JoCAu1+IIu3MpOe4toz0Xukkk7yTI96E9n+JtavZnZ2VVYZcxIJI8OhMaVs14JbxV1hcC+G1aEgupJyxqwcCNNBHzpcV7BqUUWSEZenjzbRMQeR9zVgrFkGYe5wnMxYuxJJ1bxGOQJOpqLA4l7NxkBIltpyzpoYPUQRXo/DuxVlR+tuNcP7Im2u3kcx1/eHpUuO7MYZzLWZOULIYjwqIURMbUt8+NTtu4a4GYXA3DrjkrLHzBgnoRoJ3rY4E93ZZyNRJj8PrQHC8Nw2DY3VtuxVGyoxIXNHg8QB5x8pq7g+1KNZfOJcpIUAAEnQqB1H4a8jWnSZFXc/I4ofF9zJqcD5CEqwDbeOOoQ4PYm5+smXM6gwSRO+x0H0rRcQwFkKrDKCIg7c+X8qHcC4gr+KJW2oUac2AMnoYJFQ8QtAqe7nIs5VknU7sPrXP+p7M7LLXA6EpXuHJmZjaRgXJk6kzmAnroCKdcuQuVVRR0VY/OgH2h4rEYW1g7Nlrgy2TcuuFkM1xvCGMEaQ+nn6VksF2yxbHL3iv/ABIs/wDjFF6TEXcSc6g1U2bYQggiSQZHnz5Vm+0XCLvfNcSzdyuZIW3ceGjxRC7Hf1JrYdksQ1xGZt88DbYAH8601w6VkOsbG5FRr4hkAuePvwe8FBCMPLI8j/pAmjGAwd21aLEgAQSIncwOWm/Wt3eao0WQQSYO8Ej8Kh1+4U4h4sIxOHAB/rM/wzGk6QRznkfzrRg0IOGRWKqV03AIJ+dK6FRSzTA9PYUSkLyIOqwpma0NQxNKgKdo1AjIfcGlTd05h0z/ABAuKtKbTECIiCPlB9iPrUeF4cTDAwCIPVTyI6g7ep9huDxzJKknIwIA5qYgH+lars5aV7bl5hLLXN41tw4+qioTTip3GV8KvjJ4grg/F3Ny7ZdyLltjGxDJOhg8xpPqKKtxBhvB+lZXi9lkxnf21dkYo4IViCCgV103MA6edaLE2yRpW1sSkXOIuR1NGDMCWtvNy7nljlLGCAfu+I+Q2rRcMuKWm4UyyCoVyGEddQN/OsVxNPEcx1BIA6Ca5buJb/5rA88mYgesb1bKVXubMWvybfTA4nrOBsIT+rAnyGYx5lZ+pqxiMOgB724ijoYb5EAx/wCQry1eK3AjC3iipy5h+qkkjZJK+GZ3rVdvsz4LCFY8bhc2sgG0xYn/AEUCgsLiXyBT8ygpVSwUggMYKzEeU/1qXA46QbWklwfPKdwPKR9aD4W4iwgMtGvn1q5wm8BiFmNTA9ZIHvrUyL7aM7a5Rm04Inp3BsCsAEa1dxmCQoSBrB1ih/CsOFuqQABlJgQNTA1nfSi36OttWI0kydfqaRS1Oa13PJu3XDbd5BdN0Wcp1YqzDQGdF12H0qD7NMecLi0t2ry3lvfGVDBNASDDDfSJH8q2fG+EWroa2wlDvBideo/KgN5UwN/Dd0q27Izl1QAFyAACx3aJ59fKrx5CRs8wdgR956m6+0TElcIAAxzXFkKG1ADNrlEgSo+leH8aYK1szFw5tOWSAJbUHUkx6HrXq3EO0/6ZcsrbDIlol2nQsSjIAQD8IzE+sdKWJwFu4IuIrjoyhvxFFkY425EPG+7CcY+Z5diuK3Lcm3vkXkGnQctzT8B2nvqwN2B0KAq2ugnWJ8q3OO7F4W7qbUHYFGZIjbRTH0rH9ruz9nC93luXS2fMqHKR4SD4jAMbe9CrI5qokq6C76mwS7prvTXuivPbvanEMfiy+SgD8ZohwTtdct3FNwC4hMHSGA6rynyO9Zl0RJ5NCNOpXwIc7R4O61qVGgIMbe9ZfEawoOhBk8gRqIB2/rXo+OsG/aHd3FVWEzlzSD01G+v9mh/B/s6ClbjOLiqY1UASI11JrpunpY9q9RWDJ/yE5Bd8frBHD+G5LYzuyISG0ZlB8Pl8W/LpWq4XxoFToFUoVUt8eogEEbHz+XnQH7QONL3yIpDZFhoMqCeQA0B0B061F2VButqJ2PlygRMiAAKg99WIhl2tweJ6NjMTZyoXGaViR+7uNCCN6of8Owl34ignk0fi41qDiXhKr0WefP19KGXDXLz6g48pSgQPpzNqY9yg2RcLYzhFnDpKXFtqNQIUD5RoKpriSw0II8v6VDYGld/4baJByKG6gZTv1FJ9THkP3ajlXaPcY9pNcAirQSuMgAJOw1NT0VPQlbzMlx/iP6NavN4TcumEB1EMWzEjT7s/SqHCb6Yi3nVCAGiCBuACSIJ01oN21xebFMM2YIo15Zm1jy0I08qs8D45ZwuDUsczFmhF+Imdd9gDOproHGRjA8zGuX/kPxDR4ePP3NKgg7bXTqLKAfxMfrFKg9HJGfaUgviAZB0ZXgiPPKQa1fZHiQu2MagU51wlzTeZBGnOheM4YLxUMxBJJDbnMRz61d7BcKfDY7xnwPZuIW2GsESORkfWtRxKOG7ky618uTeo4447gPiXErthrUF0bu2RlYECM0q2U6Ew0SQfholgO1DMgzqG5EqSh05yNPParnbLAW79y2CwRlzFiAGJDZY0ka+CJNB37q0pVbbDX4rh39ANPxortBM+Vg2ZmrsxYuxh7j6X3tOdSLy5h/3F2+Yqa12duFQbeS6Otp1cfkfpQDHkFgZ30/v3qfBYtgIlhBkaFTPM1bcqIpTTmGk4DfBjubpJ5C259zEVp+02deFWRc8D2zbzA6kEgodv46xycWxDQi3rxkwALj/zo/iMQrcLKF1dwwgEk5il0MY5tsdaFeOpb89zJYUvmzgqwRhmg6wTrvzrVY20vd2zb1Ie22aJPxrDfhQHh2Be9cVHJRZErGWQSBCjY/lWxt4dEYKohQ6rG+gAYjXrI9qvdbbZ2P8A5QvcngiaXgfF7TQ15fEABIBI09PnVri/FjdXJb/VpIk6ZiAZIA2E9fpWdwbBbcjkzj2YgGmi+zGJ0G5qemonXGhx7t3P6QwuIVdCQJ2n+dA+2YGSy3S4R8is/wDqKmuOG8PXbyNAeKXVt4hLd4O1lTnu5fi1JAAPIgaxzFIXDsyBgeJx9fiGJtnz1CfZt4cE6SY95rXRQC1wMqcNdw79/h3v2odRqAHnLcXltE/hRniPFkt4i5bbSHYA9dfYe9FrBupl+OZg0/ttTJ6827R2rmJxV0qhcWz3SARuu+5/aJ+lekWsUjc/79dqA4axkuOcpM3HYkCRq5O8z86x4yQeJqZQ3cyV7sjcyz3eU5SxWZIGlP4f2YJUFtPoen4ivXuG4e0VDmAHWNdiPWgHbLs+tmxdvBzo6MkdICFT5SWNalc1zMzIoPED8CwLC3kFxlyEwAAdGJPMeZ96mx3AjcHicnQjpoZnb1qXhd/9SG/a1HpypzcRIpOTMboGPTECosTKYzsTl+EMR0B/s0Y7IKFLZtMu4MbneQ2tWcV2hW0RmVmBOuTKSPPxEVme0PaC5dzKvhtZipKkNmymCCw/26edadOW+83UXlx7RYE2d7FpfuMLTo5RRmVWUlRtJA21/vlUF3DON1PtXnuEZl8VpirAeEqVLT0IkEA8zB9K1HBvtCLKyXUBuoNGXRW1jxDkfTQwdqy6jTBmLjzGYXJpPMKNjlTw6ljpA1MnyqDi+DuNcmIIVRAIkaTy8zV7s7wt3utibjZiBlUabmCT5aRA86L8R4RavEF1kxEyQfkQfOkjTAIWBnRzoMYodjuCcdaNvCWIzB2kkjU/DsxPKWHtQ5MY7KQzkAA66DeBVf7QuJth7mEtpcZFS0SQFZwy5lUBiDM+EgGDzoVxftBGDuXASC4yIdJkrIM9NefSntgZmUjqv0nJTMqqQe7mP4njgwukGe9vM09VQwDpp0oKm+lOa8SAOggelTYDAPeuC3bEsT1gAcyTyArf0JgNsZoeD4Cw1lGfMWMzER8Rj6RSrccL4Ytm0luSxUamSskmTAGwk0qxnUC5rGlapVsYBXQEGDRrgj2btwWmVu8FssW0ABBy6Rqd5rD2+KNZCndWBy/IwR6/zFHezd7/AOTbu5lgkrBMMcwMQOesV0XVXAMxIWQ0DAfavMMXeUn4Gyrp92JX6EUOtYp15yOh1Hsa0XbvCAYxmH30RvUwU/8ASqfDeyt+7By5F/afT2Xc1jLbZrVSwuBbgtuZZTbaQc1syNOqnb5UrfDidUZbg/dPiHqp1FegYDsZYTW4O9b974f9PP5zRTF8EsXQM9tdBAIGVh6MIIpZziGMJE8vwjG3cBgyJ01G4I+kzXUsFRuR5yo+WprYcU7EM0d3dJAk5bmpPQZwNvUGh+K4KuHg3WCpBzEI8gxCwVlTqddtvPTVhZD55lbGBlPgZm9bDNmgyJykiFPMGaN22JRn5i4W/A6/zoRwe7bN0lSTkXQlcklgwPhk6ba770UweJABXnJ+fIjz2o3Wnv6fvOz/APO/7XLwbwmNpJ3BGpJmPnVL9IUKWdlCjafnOn0+VVr3FjDWl+9zjYbGCfh3qlh+Eu7AONRBImYHI6aCeXPc8qq76nRfOV4UWZYwfGVvZsodSv7QjSJDCP8AI0olgOMX7J7xSWBg3l8MNC5QxkaGABp5UGfCZMQViAcsR0jaPW2TWmwuCD2LwlVlQAWMCSw3P0rDlY+oFE5+dmbGWydg1f8Aeeg9k8dbvoz21CMYLwAA0jRtIk6eulef8d4gbeJvMupF25oRIYZjKsOYOoitl9nGENq0yPGaTEEGV5EH51je0SjC466wtvduZ+8so4VbZd2z5iwaWVZ+GBrvpvt07BfvTg513H2y72nexgmDERncppyg6tHICNSOvnVjhOIFzDhl1NyMsfvanz50W432RTF8OCuM9/unuK40Y3WUuSPVjtttWB7E40W5s4hsgttKEk+Ek6q0ar4tZ845UGbCCLUQ9Pmpqcz15+EW3tW7ZEhAp6T+Y1FBe12Mwqqti88xDZCT4tPDnbaBMxMnSu4vt1YtLCN3zBd58A03Z4Ej0mr+E7LDEYRlxP8A9l5jczgEOjMABE7QAoy7QIqekSvxBOUBvmZpDbZRlIiIA5RyiNKrX+GE6r9NaCcc7LYvDZ8svl5pqfUA67a6TQbgHGsRl1uEkEjxgGCpgz97fTesaac5TSHmaG1Ppi2hTi+FdSJUkSCY12nQj51kHxLJfYAaMSCrDw3BOk/vee59Znc4HtK7SLqDTmDIPoGn8at3cPhr4/WWgRzEETy5TWvZmwr714HmW+rTOoRTyJg0wsq1y1cyATnV3ClY6z8Y10In0B0rvZrh7sXvODDNC5hBMaliNhy05Ca9Jbh9h4lQQNgQCP8AxiT5tNcu8FRrZtpoPHEECC/xHkdfRjqassmRfbz/AHAP51+UDT5jhzKzggA/Fyv9n+MNx79vcFpGwiFVJ+Yj2onj+Om0j+Bs4uC2gMQXLZYGskKCXPrFCexvBbtjHNd/5KoVfUqubLABkDMIBMxoY60K4vxc4viFthpbV8tsDTwjVjp+1HtFLWgm0jmbNbqfWyF8Z9tfnA/2mcbP6blNq1dC2bcl1OaTLQGB0GxihONKthsLI7su5KqDmCoxFoE5htBJ12ol2ntB8Vd0k5go1M+FVUD6VV4nw8E5G3W2LZPoPF/5M1MZxc5YxHxMq/Z68r5QhYTCsIiJgE6+H516BwThVuwihQM+WGaNWJgnXpI+lDMJcKqoJkgAExExzq7bxflWfI5biaMWMIbhzvvT3pUIGMrlZts1bhBFxTdVbVpWYqSwAE6neByGg3rTdnOzN5MrXCEgg5fibQgwY0Go860mEwiW1yoqqOgEe/WrQWtH2lqpZk+zLdmRvh1Zw5UFgIBgSBvAPLepQtPC05R1rMSSeZoAAFCR93XO7+VWMldCVJLgu9YYkg6DlJyz0H9mle4cVSXeF56zNFu5qri+FI4hl+Y8qu/mEGExuKw4dpgAbLGhCiY1HvVT/hYJ+9rJ38/61r27PiIDH29f51Gez/730rcMuOqudNMmADiY8cPyMBa1cjXNLADWSfdY860eFwQtpAknck7sx3JNXbPAcpmRruY10q7d4SCujEH3FMXLjHmGubEpu/8AUwV8FsW/IeHTySIjp8VF8bcjC3B1Kf7p/Km4vs/fS+Hy5lLLJTXSQDI3G3SiOPwtuCrBsoYmE1Y5dAPTXesuze5YTmajULyo8n9YD7Kcdv28UO6BKID3hacgkeEL1aY06Uev8QF+4XvjOZnoQeWUjaIGnlQI8S8XhUIg0Cjl6k6k09cWJ9fzNdLTjGVrz5nIznIGuetcJxOuGAOhsiPWNaA8U7JYDEZ+8Ci63iGR8rDMSqsVHU5hJHI0D4dxRrTAg6BiYnz5UPxvESWJC+JhGaIIUEkSdyAWJjzpzoR1EKQYW4T9n6m5kOKnIYtAqpYgQS9wfebkIiNSeVel8H4UMPbyBnYbyxzH3Ow8thXn/Z61YvKLdwC1iRHd3wW8TcgxJJzH11+la/s/xe61xrF6CyA6gamDBnlzBmgZWrmXYviTcZs/rAeq/mazHFez9q4ZZAG/aGje/P50av8AEc91+YBKj0GlVsXcrg5cgDF0NG50EXgK08+x/BWsMBmlHbKGOkE7Bhy66bxUz8SNnw3LBCj79vVT6ZvzNE+217Jg3Y83thfXvAdPkDWRHGbimVYjQDTaAABp8q2+s2pwD1fmv9xSYhiynZ8Q/a4rYfa6FPRpT8dPY03tVxdrVu33GWVJNwmNYCQv135SaB3eKWmBN22ugJLL4TpzMb/OgWN7Qu1q48QDc8MgEymmk7az/Z0HT6dVJrm5NRkbjxNZw7tcL2GvW2cC49soAAyoS0aZtVnfn/UbwfCOmIt5hAk6yCPhPSgmCClMgnvXl5mFYgDOoHU6n0UDrRjhuKtIX7vO9xLU5YlVYwCSdh1jzFP9IAWIC5SfaY7i+RXlYZ1vZrh5knxFfQaD1mhd+5LE9ST7ma7nnemuKzs1zYq1I5qS3cPWmZa6ooJcm780qZXaqpLnpgFSKvSuhKcBSIyIGpVE00Cu5IqSo8LFPX+xTUapIBqSjOgfKngVwD505RUgxd2K4bNSRXRVy7kH6MOVcbDVaAmnhasSboOOHNV8RgM2416jQ+4ozlpZKsEiUTcx2O4ADuoPn8Le40PsKEPwLWAxHQMOfLUaRXozWgdxVa7wdG8qcmUg3FMgIqYOyxhlOjCQfU/5qfE2odDynJHWQT+RPyrSYnslLhlfXnIJkVdwfZi3mVrhL5dl2HQ+ddfHqkYcnmc98LA8TO2MI7A5Fdo/ZDEj/TWpwuIxFy4bpV7KhEW7mQoXYCARI2knmNIrVYK0iqAigAbAACPWKB/aNfZOHX2QspXuyGQkEHvk59OvlQ5cpZSB8SY1phciSyBqKrYh9a854b9p963C31W6u2YeBx6x4W9h61p8L2tw96MtwBjACt4SSxgAciSdIBrz+XEwXqdReTIO2HFcLasKuNtPdtXLoGVCQVZVZg4gg6DprrVHh2B4XibYNnEXLajwgODpHIlwCfmaEfancUnD22bKQr3IKtqGIRTp/A4oZwaFsLAAmSY567+0Vswe3CLEUyEuSDHdt8BZw5RLd4X0aWuRoAqakEqeZgfOgHHbw7iyuuhLNIETdAbkJOx56Sal7TGWCDdgB/rbX8BVTjZKobbyDKLHTKgP5j3FbUIC8DuZMgtuT1CHBGnDteZcwtJmPIFwPCDodyPrR/s3w+LSowbvLhW5dYiM+bOxAIOqjwnXnm0isnwxS/D2AmUvqTEnMGZQFy7aZGbMeoFbHg3HlEGFMIseLfMEClZ6ZUBB5zvTFavEWRcEYjDm27IdSpI9jFRFqvY27ndm0OYzI131/OqbrXPcUxnUQ2oMjmnLTMtdAPWgkuSUqZmPT60qqpLnreWkBQ/h/F1uaEgH6f0ooBNJIqH1GgU9a6FpwSqlXEEnanKtOWzThUqVc4tSRTctdFXJHAU8CmqaeKglRBaeKVOBohKiroWllpA1ckWWlkpwrsVKkjRUimuRXQoq5UlRo1Bqnx3hS4tMl4uVjbMcpghgSuxIIBnfTerIWnB6YrkdQCoM814p9lTCe5fMp3RvpuZHuTWd4T2YvWMbhw9shReQ848LZpg+Y5+XSvbA00mQHcA+utGMkHaR1PGvtWti5j0GaGGFsjy3uN/7VQwrTbULEhR6bV6n2j7B4fGNncFbmULmHRRA89PWsXj/ALNsVYOayReUctmj00n5TROwaWh2iqmF43eJxNuRBhJHzfUeR/KqPaS9muN4gRyWQdYCGeYPgG/+bPH7jDFQ6sjoq5lYEHTMdAeXiH1oPZs99cg3EtzPieQs8pygx609OhMr8txL3AAro1tmCN3gYOTAy6FlOk7qhAEc6t8VPcMU1BtIoRwT413Vuh10kdKFWrBsv4h8LjUEFXWcpykaEHr0ajV3Dd/eQKhCkj4gZCh1JB1O0kdNaK6MH6VND+jMLdsMSzZAbjHWbjeJ9eepj5Cq7pRx7U1TvYWuezWxM6iptUCCWWm1auWKrvbipchkdKlSq5Ic4ef1h9B+NbjhrE2xNKlR6r78dkhFaS0qVZZmj6VKlVGWJLSpUqKVOGpF5UqVCIR6jlpxpUqZ4gx4pxpUqniVGDen86VKqEKPNd5UqVHAnUpGlSqSTjU5a5SqCQ9SQ11a7SoxFmDuP8OtXrFwXbaXAFJAdFcA9RmGlfMd5ALzAAAB2AA05muUqdi7MTkl1VBVwRPiXfX7lz/8j2FH+Gr/APKsedlCfXKTPrSpUzL+hi0+8Jq2qJxpSpVz52JSviqLiuUqIQDKppUqVMlT/9k="/>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Заголовок 4"/>
          <p:cNvSpPr>
            <a:spLocks noGrp="1"/>
          </p:cNvSpPr>
          <p:nvPr>
            <p:ph type="title"/>
          </p:nvPr>
        </p:nvSpPr>
        <p:spPr>
          <a:xfrm>
            <a:off x="539552" y="260648"/>
            <a:ext cx="2818656" cy="780696"/>
          </a:xfrm>
        </p:spPr>
        <p:txBody>
          <a:bodyPr>
            <a:normAutofit fontScale="90000"/>
          </a:bodyPr>
          <a:lstStyle/>
          <a:p>
            <a:endParaRPr lang="ru-RU" dirty="0"/>
          </a:p>
        </p:txBody>
      </p:sp>
      <p:pic>
        <p:nvPicPr>
          <p:cNvPr id="11266" name="Picture 2" descr="http://1.bp.blogspot.com/-ZpMydeDQJmM/UJ0wg9oQDgI/AAAAAAAAAJg/PuitLGI5kkU/s1600/IMG_3391.JPG">
            <a:hlinkClick r:id="rId2"/>
          </p:cNvPr>
          <p:cNvPicPr>
            <a:picLocks noChangeAspect="1" noChangeArrowheads="1"/>
          </p:cNvPicPr>
          <p:nvPr/>
        </p:nvPicPr>
        <p:blipFill>
          <a:blip r:embed="rId3" cstate="print"/>
          <a:srcRect/>
          <a:stretch>
            <a:fillRect/>
          </a:stretch>
        </p:blipFill>
        <p:spPr bwMode="auto">
          <a:xfrm>
            <a:off x="5292080" y="2132856"/>
            <a:ext cx="3649905" cy="2736304"/>
          </a:xfrm>
          <a:prstGeom prst="rect">
            <a:avLst/>
          </a:prstGeom>
          <a:noFill/>
        </p:spPr>
      </p:pic>
    </p:spTree>
    <p:extLst>
      <p:ext uri="{BB962C8B-B14F-4D97-AF65-F5344CB8AC3E}">
        <p14:creationId xmlns="" xmlns:p14="http://schemas.microsoft.com/office/powerpoint/2010/main" val="126634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143000"/>
          </a:xfrm>
        </p:spPr>
        <p:txBody>
          <a:bodyPr>
            <a:normAutofit fontScale="90000"/>
          </a:bodyPr>
          <a:lstStyle/>
          <a:p>
            <a:r>
              <a:rPr lang="ru-RU" dirty="0" smtClean="0"/>
              <a:t>С                                          страна</a:t>
            </a:r>
            <a:br>
              <a:rPr lang="ru-RU" dirty="0" smtClean="0"/>
            </a:br>
            <a:r>
              <a:rPr lang="ru-RU" dirty="0" smtClean="0"/>
              <a:t>                                          Явлений</a:t>
            </a:r>
            <a:endParaRPr lang="ru-RU" dirty="0"/>
          </a:p>
        </p:txBody>
      </p:sp>
      <p:sp>
        <p:nvSpPr>
          <p:cNvPr id="3" name="Объект 2"/>
          <p:cNvSpPr>
            <a:spLocks noGrp="1"/>
          </p:cNvSpPr>
          <p:nvPr>
            <p:ph idx="1"/>
          </p:nvPr>
        </p:nvSpPr>
        <p:spPr/>
        <p:txBody>
          <a:bodyPr>
            <a:normAutofit fontScale="47500" lnSpcReduction="20000"/>
          </a:bodyPr>
          <a:lstStyle/>
          <a:p>
            <a:pPr marL="0" indent="0">
              <a:buNone/>
            </a:pPr>
            <a:r>
              <a:rPr lang="ru-RU" sz="3200" dirty="0" smtClean="0">
                <a:solidFill>
                  <a:srgbClr val="0070C0"/>
                </a:solidFill>
              </a:rPr>
              <a:t>                        </a:t>
            </a:r>
          </a:p>
          <a:p>
            <a:pPr marL="0" indent="0">
              <a:buNone/>
            </a:pPr>
            <a:endParaRPr lang="ru-RU" sz="9600" dirty="0" smtClean="0">
              <a:solidFill>
                <a:srgbClr val="0070C0"/>
              </a:solidFill>
            </a:endParaRPr>
          </a:p>
          <a:p>
            <a:pPr marL="0" indent="0">
              <a:buNone/>
            </a:pPr>
            <a:r>
              <a:rPr lang="ru-RU" sz="3200" dirty="0" smtClean="0">
                <a:solidFill>
                  <a:srgbClr val="0070C0"/>
                </a:solidFill>
              </a:rPr>
              <a:t>     </a:t>
            </a:r>
          </a:p>
          <a:p>
            <a:pPr marL="0" indent="0">
              <a:buNone/>
            </a:pPr>
            <a:endParaRPr lang="ru-RU" sz="3200" dirty="0" smtClean="0">
              <a:solidFill>
                <a:srgbClr val="0070C0"/>
              </a:solidFill>
            </a:endParaRPr>
          </a:p>
          <a:p>
            <a:pPr marL="0" indent="0">
              <a:buNone/>
            </a:pPr>
            <a:endParaRPr lang="ru-RU" sz="3200" dirty="0" smtClean="0">
              <a:solidFill>
                <a:srgbClr val="0070C0"/>
              </a:solidFill>
            </a:endParaRPr>
          </a:p>
          <a:p>
            <a:pPr marL="0" indent="0">
              <a:buNone/>
            </a:pPr>
            <a:endParaRPr lang="ru-RU" sz="3200" dirty="0" smtClean="0">
              <a:solidFill>
                <a:srgbClr val="0070C0"/>
              </a:solidFill>
            </a:endParaRPr>
          </a:p>
          <a:p>
            <a:pPr marL="0" indent="0">
              <a:buNone/>
            </a:pPr>
            <a:endParaRPr lang="ru-RU" sz="5800" dirty="0" smtClean="0">
              <a:solidFill>
                <a:srgbClr val="0070C0"/>
              </a:solidFill>
            </a:endParaRPr>
          </a:p>
          <a:p>
            <a:pPr marL="0" indent="0">
              <a:buNone/>
            </a:pPr>
            <a:r>
              <a:rPr lang="ru-RU" sz="8400" dirty="0" smtClean="0">
                <a:solidFill>
                  <a:srgbClr val="7030A0"/>
                </a:solidFill>
              </a:rPr>
              <a:t>мать  Причина</a:t>
            </a:r>
          </a:p>
          <a:p>
            <a:pPr marL="0" indent="0">
              <a:buNone/>
            </a:pPr>
            <a:r>
              <a:rPr lang="ru-RU" sz="8400" dirty="0" smtClean="0">
                <a:solidFill>
                  <a:srgbClr val="7030A0"/>
                </a:solidFill>
              </a:rPr>
              <a:t>дочь Следствие</a:t>
            </a:r>
          </a:p>
          <a:p>
            <a:pPr marL="0" indent="0">
              <a:buNone/>
            </a:pPr>
            <a:endParaRPr lang="ru-RU" sz="3200" dirty="0" smtClean="0">
              <a:solidFill>
                <a:srgbClr val="0070C0"/>
              </a:solidFill>
            </a:endParaRPr>
          </a:p>
          <a:p>
            <a:pPr marL="0" indent="0">
              <a:buNone/>
            </a:pPr>
            <a:endParaRPr lang="ru-RU" sz="3200" dirty="0" smtClean="0">
              <a:solidFill>
                <a:srgbClr val="0070C0"/>
              </a:solidFill>
            </a:endParaRPr>
          </a:p>
          <a:p>
            <a:pPr marL="0" indent="0">
              <a:buNone/>
            </a:pPr>
            <a:r>
              <a:rPr lang="ru-RU" sz="3200" dirty="0" smtClean="0">
                <a:solidFill>
                  <a:srgbClr val="0070C0"/>
                </a:solidFill>
              </a:rPr>
              <a:t>  </a:t>
            </a:r>
          </a:p>
        </p:txBody>
      </p:sp>
      <p:pic>
        <p:nvPicPr>
          <p:cNvPr id="11266" name="Picture 2" descr="http://s55.radikal.ru/i148/0909/fd/3e84beb900c7.jpg"/>
          <p:cNvPicPr>
            <a:picLocks noChangeAspect="1" noChangeArrowheads="1"/>
          </p:cNvPicPr>
          <p:nvPr/>
        </p:nvPicPr>
        <p:blipFill>
          <a:blip r:embed="rId2" cstate="print"/>
          <a:srcRect/>
          <a:stretch>
            <a:fillRect/>
          </a:stretch>
        </p:blipFill>
        <p:spPr bwMode="auto">
          <a:xfrm>
            <a:off x="0" y="0"/>
            <a:ext cx="5340085" cy="4005064"/>
          </a:xfrm>
          <a:prstGeom prst="rect">
            <a:avLst/>
          </a:prstGeom>
          <a:noFill/>
        </p:spPr>
      </p:pic>
      <p:pic>
        <p:nvPicPr>
          <p:cNvPr id="11270" name="Picture 6" descr="http://go1.imgsmail.ru/imgpreview?key=http%3A//img0.liveinternet.ru/images/attach/c/0/47/385/47385001_BB.jpg&amp;mb=imgdb_preview_933"/>
          <p:cNvPicPr>
            <a:picLocks noChangeAspect="1" noChangeArrowheads="1"/>
          </p:cNvPicPr>
          <p:nvPr/>
        </p:nvPicPr>
        <p:blipFill>
          <a:blip r:embed="rId3" cstate="print"/>
          <a:srcRect/>
          <a:stretch>
            <a:fillRect/>
          </a:stretch>
        </p:blipFill>
        <p:spPr bwMode="auto">
          <a:xfrm>
            <a:off x="4932040" y="2794383"/>
            <a:ext cx="4104456" cy="4063617"/>
          </a:xfrm>
          <a:prstGeom prst="rect">
            <a:avLst/>
          </a:prstGeom>
          <a:noFill/>
        </p:spPr>
      </p:pic>
    </p:spTree>
    <p:extLst>
      <p:ext uri="{BB962C8B-B14F-4D97-AF65-F5344CB8AC3E}">
        <p14:creationId xmlns="" xmlns:p14="http://schemas.microsoft.com/office/powerpoint/2010/main" val="3565929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63272" cy="2580896"/>
          </a:xfrm>
        </p:spPr>
        <p:txBody>
          <a:bodyPr>
            <a:normAutofit/>
          </a:bodyPr>
          <a:lstStyle/>
          <a:p>
            <a:pPr algn="ctr"/>
            <a:r>
              <a:rPr lang="ru-RU" b="1" dirty="0" smtClean="0">
                <a:solidFill>
                  <a:schemeClr val="tx1"/>
                </a:solidFill>
              </a:rPr>
              <a:t>ТЕМА УРОКА</a:t>
            </a:r>
            <a:r>
              <a:rPr lang="ru-RU" dirty="0" smtClean="0">
                <a:solidFill>
                  <a:schemeClr val="tx1"/>
                </a:solidFill>
              </a:rPr>
              <a:t>:</a:t>
            </a:r>
            <a:r>
              <a:rPr lang="ru-RU" dirty="0" smtClean="0"/>
              <a:t/>
            </a:r>
            <a:br>
              <a:rPr lang="ru-RU" dirty="0" smtClean="0"/>
            </a:br>
            <a:r>
              <a:rPr lang="ru-RU" sz="5400" b="1" dirty="0" smtClean="0">
                <a:solidFill>
                  <a:srgbClr val="C00000"/>
                </a:solidFill>
              </a:rPr>
              <a:t>ОТЧЕГО И ПОЧЕМУ?</a:t>
            </a:r>
            <a:endParaRPr lang="ru-RU" sz="5400" b="1" dirty="0">
              <a:solidFill>
                <a:srgbClr val="C00000"/>
              </a:solidFill>
            </a:endParaRPr>
          </a:p>
        </p:txBody>
      </p:sp>
      <p:pic>
        <p:nvPicPr>
          <p:cNvPr id="10242" name="Picture 2" descr="http://go1.imgsmail.ru/imgpreview?key=http%3A//cs10646.vk.me/v10646773/ace/LmFwle9vI9A.jpg&amp;mb=imgdb_preview_1471"/>
          <p:cNvPicPr>
            <a:picLocks noChangeAspect="1" noChangeArrowheads="1"/>
          </p:cNvPicPr>
          <p:nvPr/>
        </p:nvPicPr>
        <p:blipFill>
          <a:blip r:embed="rId2" cstate="print"/>
          <a:srcRect/>
          <a:stretch>
            <a:fillRect/>
          </a:stretch>
        </p:blipFill>
        <p:spPr bwMode="auto">
          <a:xfrm>
            <a:off x="2339751" y="3140968"/>
            <a:ext cx="4422873" cy="3312368"/>
          </a:xfrm>
          <a:prstGeom prst="rect">
            <a:avLst/>
          </a:prstGeom>
          <a:noFill/>
        </p:spPr>
      </p:pic>
    </p:spTree>
    <p:extLst>
      <p:ext uri="{BB962C8B-B14F-4D97-AF65-F5344CB8AC3E}">
        <p14:creationId xmlns="" xmlns:p14="http://schemas.microsoft.com/office/powerpoint/2010/main" val="3478965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 y="514350"/>
            <a:ext cx="8763000" cy="582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35626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31592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Кто написал такую жалобу?</a:t>
            </a:r>
            <a:endParaRPr lang="ru-RU" dirty="0"/>
          </a:p>
        </p:txBody>
      </p:sp>
      <p:sp>
        <p:nvSpPr>
          <p:cNvPr id="3" name="Объект 2"/>
          <p:cNvSpPr>
            <a:spLocks noGrp="1"/>
          </p:cNvSpPr>
          <p:nvPr>
            <p:ph idx="1"/>
          </p:nvPr>
        </p:nvSpPr>
        <p:spPr/>
        <p:txBody>
          <a:bodyPr>
            <a:normAutofit fontScale="92500" lnSpcReduction="20000"/>
          </a:bodyPr>
          <a:lstStyle/>
          <a:p>
            <a:r>
              <a:rPr lang="ru-RU" i="1" dirty="0"/>
              <a:t> Я всегда рад помочь людям. Дать пищу. Дрова для обогрева жилища, помочь построить новые дома. Но человек стал злоупотреблять моей добротой. Напиленные доски гниют под дождем, сделанная из меня бумага используется небрежно, даже туристы, отдыхающие у меня, портят мое здоровье - разбрасывают мусор. Топчут несъедобные грибы, шумят, пугая этим и зверей, и птиц, ломают от безделья кусты и молодые деревья. А хуже всего оставляют костры. От их бездумных действий я очень страдаю</a:t>
            </a:r>
            <a:r>
              <a:rPr lang="ru-RU" i="1" dirty="0" smtClean="0"/>
              <a:t>.</a:t>
            </a:r>
            <a:endParaRPr lang="ru-RU" dirty="0"/>
          </a:p>
          <a:p>
            <a:r>
              <a:rPr lang="ru-RU" i="1" dirty="0"/>
              <a:t> </a:t>
            </a:r>
            <a:r>
              <a:rPr lang="ru-RU" i="1" dirty="0" smtClean="0"/>
              <a:t>Определите причины жалобы и следствия. Составьте советы разумного поведения.</a:t>
            </a:r>
            <a:endParaRPr lang="ru-RU" dirty="0"/>
          </a:p>
          <a:p>
            <a:r>
              <a:rPr lang="ru-RU" dirty="0"/>
              <a:t> </a:t>
            </a:r>
            <a:r>
              <a:rPr lang="ru-RU" dirty="0" smtClean="0"/>
              <a:t>Задание 1 группе</a:t>
            </a:r>
            <a:endParaRPr lang="ru-RU" dirty="0"/>
          </a:p>
        </p:txBody>
      </p:sp>
    </p:spTree>
    <p:extLst>
      <p:ext uri="{BB962C8B-B14F-4D97-AF65-F5344CB8AC3E}">
        <p14:creationId xmlns="" xmlns:p14="http://schemas.microsoft.com/office/powerpoint/2010/main" val="4059472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Установите причину и следствие</a:t>
            </a:r>
            <a:endParaRPr lang="ru-RU" dirty="0"/>
          </a:p>
        </p:txBody>
      </p:sp>
      <p:sp>
        <p:nvSpPr>
          <p:cNvPr id="3" name="Объект 2"/>
          <p:cNvSpPr>
            <a:spLocks noGrp="1"/>
          </p:cNvSpPr>
          <p:nvPr>
            <p:ph idx="1"/>
          </p:nvPr>
        </p:nvSpPr>
        <p:spPr/>
        <p:txBody>
          <a:bodyPr/>
          <a:lstStyle/>
          <a:p>
            <a:pPr marL="0" indent="0">
              <a:buNone/>
            </a:pPr>
            <a:r>
              <a:rPr lang="ru-RU" b="1" i="1" dirty="0" smtClean="0"/>
              <a:t>                                                                                                                                 З</a:t>
            </a:r>
            <a:endParaRPr lang="ru-RU" dirty="0"/>
          </a:p>
        </p:txBody>
      </p:sp>
      <p:pic>
        <p:nvPicPr>
          <p:cNvPr id="1027" name="Picture 3" descr="мусор"/>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132855"/>
            <a:ext cx="2808312" cy="288031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дым"/>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31840" y="2772507"/>
            <a:ext cx="2808312" cy="2688741"/>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Picture 1" descr="вода"/>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56176" y="2276872"/>
            <a:ext cx="2553072" cy="273630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4"/>
          <p:cNvSpPr>
            <a:spLocks noChangeArrowheads="1"/>
          </p:cNvSpPr>
          <p:nvPr/>
        </p:nvSpPr>
        <p:spPr bwMode="auto">
          <a:xfrm>
            <a:off x="0" y="-63787"/>
            <a:ext cx="887133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822234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Установи причину и следствие</a:t>
            </a:r>
            <a:endParaRPr lang="ru-RU" dirty="0"/>
          </a:p>
        </p:txBody>
      </p:sp>
      <p:sp>
        <p:nvSpPr>
          <p:cNvPr id="3" name="Объект 2"/>
          <p:cNvSpPr>
            <a:spLocks noGrp="1"/>
          </p:cNvSpPr>
          <p:nvPr>
            <p:ph idx="1"/>
          </p:nvPr>
        </p:nvSpPr>
        <p:spPr/>
        <p:txBody>
          <a:bodyPr/>
          <a:lstStyle/>
          <a:p>
            <a:r>
              <a:rPr lang="ru-RU" dirty="0" smtClean="0"/>
              <a:t>Пошёл дождь                небо затянуло тучами</a:t>
            </a:r>
          </a:p>
          <a:p>
            <a:r>
              <a:rPr lang="ru-RU" dirty="0" smtClean="0"/>
              <a:t>В цветке спрятан нектар       пчела летит к цветку</a:t>
            </a:r>
          </a:p>
          <a:p>
            <a:r>
              <a:rPr lang="ru-RU" dirty="0" smtClean="0"/>
              <a:t>Поздно лёг спать              опоздал в школу</a:t>
            </a:r>
          </a:p>
          <a:p>
            <a:r>
              <a:rPr lang="ru-RU" dirty="0" smtClean="0"/>
              <a:t>Птицы улетают на  юг      дни становятся короче</a:t>
            </a:r>
          </a:p>
          <a:p>
            <a:endParaRPr lang="ru-RU" dirty="0"/>
          </a:p>
          <a:p>
            <a:endParaRPr lang="ru-RU" dirty="0" smtClean="0"/>
          </a:p>
          <a:p>
            <a:endParaRPr lang="ru-RU" dirty="0"/>
          </a:p>
          <a:p>
            <a:r>
              <a:rPr lang="ru-RU" dirty="0" smtClean="0"/>
              <a:t>Задание для </a:t>
            </a:r>
            <a:r>
              <a:rPr lang="ru-RU" smtClean="0"/>
              <a:t>3 группы.</a:t>
            </a:r>
            <a:endParaRPr lang="ru-RU" dirty="0" smtClean="0"/>
          </a:p>
          <a:p>
            <a:endParaRPr lang="ru-RU" dirty="0" smtClean="0"/>
          </a:p>
          <a:p>
            <a:endParaRPr lang="ru-RU" dirty="0"/>
          </a:p>
          <a:p>
            <a:endParaRPr lang="ru-RU" dirty="0" smtClean="0"/>
          </a:p>
          <a:p>
            <a:endParaRPr lang="ru-RU" dirty="0"/>
          </a:p>
          <a:p>
            <a:endParaRPr lang="ru-RU" dirty="0"/>
          </a:p>
        </p:txBody>
      </p:sp>
      <p:sp>
        <p:nvSpPr>
          <p:cNvPr id="4" name="Прямоугольник 3"/>
          <p:cNvSpPr/>
          <p:nvPr/>
        </p:nvSpPr>
        <p:spPr>
          <a:xfrm>
            <a:off x="2286000" y="1582341"/>
            <a:ext cx="4572000" cy="923330"/>
          </a:xfrm>
          <a:prstGeom prst="rect">
            <a:avLst/>
          </a:prstGeom>
        </p:spPr>
        <p:txBody>
          <a:bodyPr>
            <a:spAutoFit/>
          </a:bodyPr>
          <a:lstStyle/>
          <a:p>
            <a:endParaRPr lang="ru-RU" dirty="0"/>
          </a:p>
          <a:p>
            <a:r>
              <a:rPr lang="ru-RU" dirty="0"/>
              <a:t> </a:t>
            </a:r>
          </a:p>
          <a:p>
            <a:r>
              <a:rPr lang="ru-RU" dirty="0"/>
              <a:t> </a:t>
            </a:r>
          </a:p>
        </p:txBody>
      </p:sp>
    </p:spTree>
    <p:extLst>
      <p:ext uri="{BB962C8B-B14F-4D97-AF65-F5344CB8AC3E}">
        <p14:creationId xmlns="" xmlns:p14="http://schemas.microsoft.com/office/powerpoint/2010/main" val="1523378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317</TotalTime>
  <Words>215</Words>
  <Application>Microsoft Office PowerPoint</Application>
  <PresentationFormat>Экран (4:3)</PresentationFormat>
  <Paragraphs>51</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УРОК ОКРУЖАЮЩЕГО МИРА </vt:lpstr>
      <vt:lpstr>Слайд 2</vt:lpstr>
      <vt:lpstr>С                                          страна                                           Явлений</vt:lpstr>
      <vt:lpstr>ТЕМА УРОКА: ОТЧЕГО И ПОЧЕМУ?</vt:lpstr>
      <vt:lpstr>Слайд 5</vt:lpstr>
      <vt:lpstr>Слайд 6</vt:lpstr>
      <vt:lpstr>Кто написал такую жалобу?</vt:lpstr>
      <vt:lpstr>Установите причину и следствие</vt:lpstr>
      <vt:lpstr>Установи причину и следствие</vt:lpstr>
      <vt:lpstr>           ИТОГ УРОКА</vt:lpstr>
      <vt:lpstr>                РЕФЛЕКСИЯ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ОКРУЖАЮЩИЙ МИР </dc:title>
  <dc:creator>lazlo</dc:creator>
  <cp:lastModifiedBy>Елена</cp:lastModifiedBy>
  <cp:revision>29</cp:revision>
  <cp:lastPrinted>2014-04-24T13:37:12Z</cp:lastPrinted>
  <dcterms:created xsi:type="dcterms:W3CDTF">2014-04-18T12:24:26Z</dcterms:created>
  <dcterms:modified xsi:type="dcterms:W3CDTF">2014-04-24T16:23:50Z</dcterms:modified>
</cp:coreProperties>
</file>