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73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C385D-049A-4F66-A974-A864BCA90215}" type="datetimeFigureOut">
              <a:rPr lang="ru-RU" smtClean="0"/>
              <a:pPr/>
              <a:t>24.08.2008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E7B0A-DC11-42D5-9A51-F0D3C53A5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79;&#1077;&#1084;&#1072;\&#1052;&#1086;&#1080;%20&#1076;&#1086;&#1082;&#1091;&#1084;&#1077;&#1085;&#1090;&#1099;\&#1055;&#1072;&#1089;&#1102;&#1082;&#1086;&#1074;&#1072;\Good%20-%20Cheburashka%20-%20Eto%20zdorovo.mp3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79;&#1077;&#1084;&#1072;\&#1052;&#1086;&#1080;%20&#1076;&#1086;&#1082;&#1091;&#1084;&#1077;&#1085;&#1090;&#1099;\&#1055;&#1072;&#1089;&#1102;&#1082;&#1086;&#1074;&#1072;\Good%20-%20Cheburashka%20-%20Eto%20zdorovo.mp3" TargetMode="Externa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79;&#1077;&#1084;&#1072;\&#1052;&#1086;&#1080;%20&#1076;&#1086;&#1082;&#1091;&#1084;&#1077;&#1085;&#1090;&#1099;\&#1055;&#1072;&#1089;&#1102;&#1082;&#1086;&#1074;&#1072;\Good%20-%20Cheburashka%20-%20Eto%20zdorovo.mp3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79;&#1077;&#1084;&#1072;\&#1052;&#1086;&#1080;%20&#1076;&#1086;&#1082;&#1091;&#1084;&#1077;&#1085;&#1090;&#1099;\&#1055;&#1072;&#1089;&#1102;&#1082;&#1086;&#1074;&#1072;\Good%20-%20Cheburashka%20-%20Eto%20zdorovo.mp3" TargetMode="Externa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1.png"/><Relationship Id="rId9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79;&#1077;&#1084;&#1072;\&#1052;&#1086;&#1080;%20&#1076;&#1086;&#1082;&#1091;&#1084;&#1077;&#1085;&#1090;&#1099;\&#1055;&#1072;&#1089;&#1102;&#1082;&#1086;&#1074;&#1072;\Good%20-%20Cheburashka%20-%20Eto%20zdorovo.mp3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79;&#1077;&#1084;&#1072;\&#1052;&#1086;&#1080;%20&#1076;&#1086;&#1082;&#1091;&#1084;&#1077;&#1085;&#1090;&#1099;\&#1055;&#1072;&#1089;&#1102;&#1082;&#1086;&#1074;&#1072;\Good%20-%20Cheburashka%20-%20Eto%20zdorovo.mp3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79;&#1077;&#1084;&#1072;\&#1052;&#1086;&#1080;%20&#1076;&#1086;&#1082;&#1091;&#1084;&#1077;&#1085;&#1090;&#1099;\&#1055;&#1072;&#1089;&#1102;&#1082;&#1086;&#1074;&#1072;\Good%20-%20Cheburashka%20-%20Eto%20zdorovo.mp3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79;&#1077;&#1084;&#1072;\&#1052;&#1086;&#1080;%20&#1076;&#1086;&#1082;&#1091;&#1084;&#1077;&#1085;&#1090;&#1099;\&#1055;&#1072;&#1089;&#1102;&#1082;&#1086;&#1074;&#1072;\Good%20-%20Cheburashka%20-%20Eto%20zdorovo.mp3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79;&#1077;&#1084;&#1072;\&#1052;&#1086;&#1080;%20&#1076;&#1086;&#1082;&#1091;&#1084;&#1077;&#1085;&#1090;&#1099;\&#1055;&#1072;&#1089;&#1102;&#1082;&#1086;&#1074;&#1072;\Good%20-%20Cheburashka%20-%20Eto%20zdorovo.mp3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79;&#1077;&#1084;&#1072;\&#1052;&#1086;&#1080;%20&#1076;&#1086;&#1082;&#1091;&#1084;&#1077;&#1085;&#1090;&#1099;\&#1055;&#1072;&#1089;&#1102;&#1082;&#1086;&#1074;&#1072;\Good%20-%20Cheburashka%20-%20Eto%20zdorovo.mp3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лако 3"/>
          <p:cNvSpPr/>
          <p:nvPr/>
        </p:nvSpPr>
        <p:spPr>
          <a:xfrm>
            <a:off x="0" y="0"/>
            <a:ext cx="8929718" cy="66437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143108" y="1071546"/>
            <a:ext cx="928695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3071802" y="1000108"/>
            <a:ext cx="244111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Природные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зоны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143504" y="2357430"/>
            <a:ext cx="857256" cy="8572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00760" y="2285992"/>
            <a:ext cx="245509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Заповедные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места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4572008"/>
            <a:ext cx="64294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357686" y="4714884"/>
            <a:ext cx="289701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Экологическая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5-конечная звезда 10"/>
          <p:cNvSpPr/>
          <p:nvPr/>
        </p:nvSpPr>
        <p:spPr>
          <a:xfrm>
            <a:off x="1142976" y="3071810"/>
            <a:ext cx="714380" cy="7143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857356" y="3000372"/>
            <a:ext cx="156228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Родной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край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1538" y="0"/>
            <a:ext cx="7210500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Путешествие по России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6117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Экологическая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928670"/>
            <a:ext cx="792958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Эта птица приносит лесу огромную пользу. В час она съедает 100 гусениц.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4000504"/>
            <a:ext cx="36303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1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кукушка</a:t>
            </a:r>
            <a:endParaRPr lang="ru-RU" sz="5400" b="1" cap="none" spc="1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428625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428625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357554" y="428625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857620" y="428625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857752" y="428625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357818" y="428625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857884" y="428625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857256" cy="7857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Good - Cheburashka - Eto zdorov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429784" y="2928934"/>
            <a:ext cx="304800" cy="30480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2244902" y="2643182"/>
            <a:ext cx="46845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mediacall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156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928670"/>
            <a:ext cx="792958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Этим насекомым мы обязаны тем, что знаем вкус шоколада, потому что они являются единственными опылителями какао. Живут везде, и у нас в Тбилисской их очень много. Насекомые – труженики.</a:t>
            </a:r>
            <a:endParaRPr lang="ru-RU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4648810"/>
            <a:ext cx="3683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1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муравьи</a:t>
            </a:r>
            <a:endParaRPr lang="ru-RU" sz="5400" b="1" cap="none" spc="1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92427" y="500063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92625" y="500063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92493" y="500063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92559" y="500063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992691" y="500063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492757" y="500063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992823" y="500063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857256" cy="7857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Good - Cheburashka - Eto zdorov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429784" y="2928934"/>
            <a:ext cx="304800" cy="30480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2244902" y="2643182"/>
            <a:ext cx="46845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71736" y="285728"/>
            <a:ext cx="40155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Экологическая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mediacall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156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flipH="1">
            <a:off x="10572792" y="-1071594"/>
            <a:ext cx="71438" cy="133882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Народные приметы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28670"/>
            <a:ext cx="29483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 хорошей погоде</a:t>
            </a:r>
            <a:endParaRPr lang="ru-RU" sz="2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05172" y="928670"/>
            <a:ext cx="27388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 плохой погоде</a:t>
            </a:r>
            <a:endParaRPr lang="ru-RU" sz="2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2428868"/>
            <a:ext cx="42277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Дым от костра поднимается вверх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2928934"/>
            <a:ext cx="406451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Дым от костра стелется по земле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3429000"/>
            <a:ext cx="29422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Голуби воркуют громко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3929066"/>
            <a:ext cx="305320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Вороны громко каркают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8860" y="4429132"/>
            <a:ext cx="431990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Ласточки летают низко над землей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4929198"/>
            <a:ext cx="306180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Ласточки летают высоко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857256" cy="7857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Good - Cheburashka - Eto zdorov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429784" y="2928934"/>
            <a:ext cx="304800" cy="30480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214546" y="5072074"/>
            <a:ext cx="46845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зема\Мои документы\Мои рисунки\клипарты\Мои рисунки\СОЛНЫШКИ\lolo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1" y="714356"/>
            <a:ext cx="1457125" cy="135732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2571736" y="0"/>
            <a:ext cx="4815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</a:rPr>
              <a:t>Народные приметы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pic>
        <p:nvPicPr>
          <p:cNvPr id="3075" name="Picture 3" descr="C:\Documents and Settings\зема\Мои документы\Мои рисунки\клипарты\анимация3\mouse40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7" y="500043"/>
            <a:ext cx="1694956" cy="18167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33333E-6 L -0.24011 -0.23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-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567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11022E-16 L 0.28177 -0.17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-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0.35885 -0.2175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-1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33333E-6 L -0.23351 -0.155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5.55112E-17 L 0.30347 -0.1872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33333E-6 L -0.27239 -0.1039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лако 3"/>
          <p:cNvSpPr/>
          <p:nvPr/>
        </p:nvSpPr>
        <p:spPr>
          <a:xfrm>
            <a:off x="0" y="0"/>
            <a:ext cx="8929718" cy="66437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143108" y="1071546"/>
            <a:ext cx="928695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71802" y="1000108"/>
            <a:ext cx="244111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Природные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зоны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143504" y="2357430"/>
            <a:ext cx="857256" cy="8572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00760" y="2285992"/>
            <a:ext cx="245509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Заповедные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места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4572008"/>
            <a:ext cx="64294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357686" y="4714884"/>
            <a:ext cx="289701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Экологическая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5-конечная звезда 10"/>
          <p:cNvSpPr/>
          <p:nvPr/>
        </p:nvSpPr>
        <p:spPr>
          <a:xfrm>
            <a:off x="1142976" y="3071810"/>
            <a:ext cx="714380" cy="7143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2" action="ppaction://hlinksldjump"/>
          </p:cNvPr>
          <p:cNvSpPr/>
          <p:nvPr/>
        </p:nvSpPr>
        <p:spPr>
          <a:xfrm>
            <a:off x="1857356" y="3000372"/>
            <a:ext cx="156228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Родной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край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143240" y="1928802"/>
            <a:ext cx="2143140" cy="857256"/>
          </a:xfrm>
          <a:prstGeom prst="straightConnector1">
            <a:avLst/>
          </a:prstGeom>
          <a:ln w="101600" cap="rnd">
            <a:solidFill>
              <a:srgbClr val="00B050"/>
            </a:solidFill>
            <a:prstDash val="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4500562" y="3429000"/>
            <a:ext cx="1143008" cy="1143008"/>
          </a:xfrm>
          <a:prstGeom prst="straightConnector1">
            <a:avLst/>
          </a:prstGeom>
          <a:ln w="101600" cap="rnd">
            <a:solidFill>
              <a:srgbClr val="00B050"/>
            </a:solidFill>
            <a:prstDash val="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1785918" y="3929066"/>
            <a:ext cx="1714512" cy="1071570"/>
          </a:xfrm>
          <a:prstGeom prst="straightConnector1">
            <a:avLst/>
          </a:prstGeom>
          <a:ln w="101600" cap="rnd">
            <a:solidFill>
              <a:srgbClr val="00B050"/>
            </a:solidFill>
            <a:prstDash val="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071538" y="0"/>
            <a:ext cx="7210500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Путешествие по России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0838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Родной Край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71670" y="1500174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п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2143116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л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2786058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3429000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4071942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н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71670" y="4714884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и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14612" y="1500174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57554" y="1500174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е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000496" y="1500174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1500174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у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86380" y="1500174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п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929322" y="1500174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929322" y="2143116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о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929322" y="2786058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ч</a:t>
            </a:r>
            <a:endParaRPr lang="ru-RU" sz="3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929322" y="3429000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и</a:t>
            </a:r>
            <a:endParaRPr lang="ru-RU" sz="3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428728" y="2786058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</a:t>
            </a:r>
            <a:endParaRPr lang="ru-RU" sz="3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57554" y="2786058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д</a:t>
            </a:r>
            <a:endParaRPr lang="ru-RU" sz="3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714612" y="2786058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р</a:t>
            </a:r>
            <a:endParaRPr lang="ru-RU" sz="3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643438" y="2786058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000496" y="2786058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ы</a:t>
            </a:r>
            <a:endParaRPr lang="ru-RU" sz="3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286380" y="2786058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428728" y="4714884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ф</a:t>
            </a:r>
            <a:endParaRPr lang="ru-RU" sz="36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357554" y="4714884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т</a:t>
            </a:r>
            <a:endParaRPr lang="ru-RU" sz="3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714612" y="4714884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ш</a:t>
            </a:r>
            <a:endParaRPr lang="ru-RU" sz="3600" dirty="0"/>
          </a:p>
        </p:txBody>
      </p:sp>
      <p:pic>
        <p:nvPicPr>
          <p:cNvPr id="27" name="Good - Cheburashka - Eto zdorov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0113808" y="5786454"/>
            <a:ext cx="304800" cy="304800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2928926" y="5500702"/>
            <a:ext cx="46845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зема\Мои документы\Мои рисунки\клипарты\Мои рисунки\цветы\podsoli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5" y="285728"/>
            <a:ext cx="2057207" cy="2289473"/>
          </a:xfrm>
          <a:prstGeom prst="rect">
            <a:avLst/>
          </a:prstGeom>
          <a:noFill/>
        </p:spPr>
      </p:pic>
      <p:pic>
        <p:nvPicPr>
          <p:cNvPr id="2051" name="Picture 3" descr="C:\Documents and Settings\зема\Мои документы\Мои рисунки\клипарты\Мои рисунки\цветы\55673_prev_9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505194"/>
            <a:ext cx="1428728" cy="1428728"/>
          </a:xfrm>
          <a:prstGeom prst="rect">
            <a:avLst/>
          </a:prstGeom>
          <a:noFill/>
        </p:spPr>
      </p:pic>
      <p:pic>
        <p:nvPicPr>
          <p:cNvPr id="2052" name="Picture 4" descr="C:\Documents and Settings\зема\Мои документы\Мои рисунки\клипарты\Мои рисунки\цветы\55670_prev_98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78" y="3143248"/>
            <a:ext cx="2244732" cy="2244732"/>
          </a:xfrm>
          <a:prstGeom prst="rect">
            <a:avLst/>
          </a:prstGeom>
          <a:noFill/>
        </p:spPr>
      </p:pic>
      <p:pic>
        <p:nvPicPr>
          <p:cNvPr id="2053" name="Picture 5" descr="C:\Documents and Settings\зема\Мои документы\Мои рисунки\клипарты\Мои рисунки\цветы\lilac1i.bmp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282" y="714356"/>
            <a:ext cx="1771650" cy="1971675"/>
          </a:xfrm>
          <a:prstGeom prst="rect">
            <a:avLst/>
          </a:prstGeom>
          <a:noFill/>
        </p:spPr>
      </p:pic>
      <p:pic>
        <p:nvPicPr>
          <p:cNvPr id="2054" name="Picture 6" descr="C:\Documents and Settings\зема\Мои документы\Мои рисунки\клипарты\Мои рисунки\цветы\55269_prev_98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071934" y="3714752"/>
            <a:ext cx="1714512" cy="1714512"/>
          </a:xfrm>
          <a:prstGeom prst="rect">
            <a:avLst/>
          </a:prstGeom>
          <a:noFill/>
        </p:spPr>
      </p:pic>
      <p:pic>
        <p:nvPicPr>
          <p:cNvPr id="2055" name="Picture 7" descr="C:\Documents and Settings\зема\Мои документы\Мои рисунки\клипарты\Мои рисунки\цветы\54613_prev_98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14282" y="5357826"/>
            <a:ext cx="1244600" cy="1244600"/>
          </a:xfrm>
          <a:prstGeom prst="rect">
            <a:avLst/>
          </a:prstGeom>
          <a:noFill/>
        </p:spPr>
      </p:pic>
      <p:pic>
        <p:nvPicPr>
          <p:cNvPr id="2056" name="Picture 8" descr="C:\Documents and Settings\зема\Мои документы\Мои рисунки\клипарты\Мои рисунки\цветы\55953_prev_98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500562" y="214290"/>
            <a:ext cx="1244600" cy="1244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" presetClass="mediacall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91" dur="1567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  <p:bldLst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лако 3"/>
          <p:cNvSpPr/>
          <p:nvPr/>
        </p:nvSpPr>
        <p:spPr>
          <a:xfrm>
            <a:off x="0" y="0"/>
            <a:ext cx="8929718" cy="66437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143108" y="1071546"/>
            <a:ext cx="928695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71802" y="1000108"/>
            <a:ext cx="244111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Природные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зоны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143504" y="2357430"/>
            <a:ext cx="857256" cy="8572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00760" y="2285992"/>
            <a:ext cx="245509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Заповедные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места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4572008"/>
            <a:ext cx="64294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357686" y="4714884"/>
            <a:ext cx="289701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Экологическая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5-конечная звезда 10"/>
          <p:cNvSpPr/>
          <p:nvPr/>
        </p:nvSpPr>
        <p:spPr>
          <a:xfrm>
            <a:off x="1142976" y="3071810"/>
            <a:ext cx="714380" cy="7143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2" action="ppaction://hlinksldjump"/>
          </p:cNvPr>
          <p:cNvSpPr/>
          <p:nvPr/>
        </p:nvSpPr>
        <p:spPr>
          <a:xfrm>
            <a:off x="1857356" y="3000372"/>
            <a:ext cx="156228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Родной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край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143240" y="1928802"/>
            <a:ext cx="2143140" cy="857256"/>
          </a:xfrm>
          <a:prstGeom prst="straightConnector1">
            <a:avLst/>
          </a:prstGeom>
          <a:ln w="101600" cap="rnd">
            <a:solidFill>
              <a:srgbClr val="00B050"/>
            </a:solidFill>
            <a:prstDash val="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4500562" y="3429000"/>
            <a:ext cx="1143008" cy="1143008"/>
          </a:xfrm>
          <a:prstGeom prst="straightConnector1">
            <a:avLst/>
          </a:prstGeom>
          <a:ln w="101600" cap="rnd">
            <a:solidFill>
              <a:srgbClr val="00B050"/>
            </a:solidFill>
            <a:prstDash val="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1785918" y="3929066"/>
            <a:ext cx="1714512" cy="1071570"/>
          </a:xfrm>
          <a:prstGeom prst="straightConnector1">
            <a:avLst/>
          </a:prstGeom>
          <a:ln w="101600" cap="rnd">
            <a:solidFill>
              <a:srgbClr val="00B050"/>
            </a:solidFill>
            <a:prstDash val="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071538" y="0"/>
            <a:ext cx="7210500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Путешествие по России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 flipH="1" flipV="1">
            <a:off x="1500166" y="2285992"/>
            <a:ext cx="928694" cy="642942"/>
          </a:xfrm>
          <a:prstGeom prst="straightConnector1">
            <a:avLst/>
          </a:prstGeom>
          <a:ln w="101600" cap="rnd">
            <a:solidFill>
              <a:srgbClr val="00B050"/>
            </a:solidFill>
            <a:prstDash val="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6182" y="1506668"/>
            <a:ext cx="22404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Арктика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10492" y="2221048"/>
            <a:ext cx="19473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Тундра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57686" y="3006866"/>
            <a:ext cx="10163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Лес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3792684"/>
            <a:ext cx="14134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Поле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7116" y="4649940"/>
            <a:ext cx="15664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Степь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86182" y="5442252"/>
            <a:ext cx="218361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Водоем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86182" y="6221576"/>
            <a:ext cx="23269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Пустыня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37803" y="642918"/>
            <a:ext cx="4606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Убери лишнее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Умножение 9"/>
          <p:cNvSpPr/>
          <p:nvPr/>
        </p:nvSpPr>
        <p:spPr>
          <a:xfrm>
            <a:off x="428596" y="1500174"/>
            <a:ext cx="714380" cy="92869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множение 10"/>
          <p:cNvSpPr/>
          <p:nvPr/>
        </p:nvSpPr>
        <p:spPr>
          <a:xfrm>
            <a:off x="428596" y="2357430"/>
            <a:ext cx="714380" cy="92869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множение 11"/>
          <p:cNvSpPr/>
          <p:nvPr/>
        </p:nvSpPr>
        <p:spPr>
          <a:xfrm>
            <a:off x="428596" y="3214686"/>
            <a:ext cx="714380" cy="92869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множение 12"/>
          <p:cNvSpPr/>
          <p:nvPr/>
        </p:nvSpPr>
        <p:spPr>
          <a:xfrm>
            <a:off x="428596" y="4000504"/>
            <a:ext cx="714380" cy="92869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множение 13"/>
          <p:cNvSpPr/>
          <p:nvPr/>
        </p:nvSpPr>
        <p:spPr>
          <a:xfrm>
            <a:off x="428596" y="4857760"/>
            <a:ext cx="714380" cy="92869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54220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Природные зоны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857256" cy="7857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Good - Cheburashka - Eto zdorov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429784" y="2928934"/>
            <a:ext cx="304800" cy="30480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2244902" y="2643182"/>
            <a:ext cx="46845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mediacall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1567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5" grpId="0"/>
      <p:bldP spid="7" grpId="0"/>
      <p:bldP spid="10" grpId="0" animBg="1"/>
      <p:bldP spid="11" grpId="0" animBg="1"/>
      <p:bldP spid="12" grpId="0" animBg="1"/>
      <p:bldP spid="13" grpId="0" animBg="1"/>
      <p:bldP spid="14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14422"/>
            <a:ext cx="91440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indent="441325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Много птиц, мелких животных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насекомых. Жарко, сухо летом. Плодородные почвы.</a:t>
            </a:r>
            <a:endParaRPr lang="ru-RU" sz="4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54220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Природные зоны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857256" cy="7857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 descr="C:\Documents and Settings\1\Мои документы\Мои рисунки\клипарты\Мои рисунки\степь\strep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1480"/>
            <a:ext cx="8072462" cy="6054347"/>
          </a:xfrm>
          <a:prstGeom prst="rect">
            <a:avLst/>
          </a:prstGeom>
          <a:noFill/>
        </p:spPr>
      </p:pic>
      <p:pic>
        <p:nvPicPr>
          <p:cNvPr id="6" name="Good - Cheburashka - Eto zdorov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9429784" y="2928934"/>
            <a:ext cx="304800" cy="3048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44902" y="2643182"/>
            <a:ext cx="46845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857232"/>
            <a:ext cx="2436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Узнай природную зону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56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4220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Природные зоны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28670"/>
            <a:ext cx="92003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Соотнеси животное с природной зоной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928802"/>
            <a:ext cx="16598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соболь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629911"/>
            <a:ext cx="24573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тушканчик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3203" y="3344291"/>
            <a:ext cx="13753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морж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3203" y="4130109"/>
            <a:ext cx="13215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песец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3203" y="4915927"/>
            <a:ext cx="14827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дрофа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5286388"/>
            <a:ext cx="12923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степь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4876" y="5929330"/>
            <a:ext cx="85190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лес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43570" y="5357826"/>
            <a:ext cx="159614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тундра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00826" y="5929330"/>
            <a:ext cx="18293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Арктика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314652" y="4857760"/>
            <a:ext cx="190007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пустыня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4" name="Умножение 13"/>
          <p:cNvSpPr/>
          <p:nvPr/>
        </p:nvSpPr>
        <p:spPr>
          <a:xfrm>
            <a:off x="0" y="6143644"/>
            <a:ext cx="500034" cy="5000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множение 14"/>
          <p:cNvSpPr/>
          <p:nvPr/>
        </p:nvSpPr>
        <p:spPr>
          <a:xfrm>
            <a:off x="500034" y="6143644"/>
            <a:ext cx="500034" cy="5000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множение 15"/>
          <p:cNvSpPr/>
          <p:nvPr/>
        </p:nvSpPr>
        <p:spPr>
          <a:xfrm>
            <a:off x="1000100" y="6143644"/>
            <a:ext cx="500034" cy="5000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множение 16"/>
          <p:cNvSpPr/>
          <p:nvPr/>
        </p:nvSpPr>
        <p:spPr>
          <a:xfrm>
            <a:off x="1500166" y="6143644"/>
            <a:ext cx="500034" cy="5000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00496" y="5286388"/>
            <a:ext cx="12923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степь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643570" y="5357826"/>
            <a:ext cx="159614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тундра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500826" y="5929330"/>
            <a:ext cx="18293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Арктика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315398" y="4857760"/>
            <a:ext cx="190007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пустыня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857256" cy="7857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Good - Cheburashka - Eto zdorov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429784" y="2928934"/>
            <a:ext cx="304800" cy="304800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2244902" y="2643182"/>
            <a:ext cx="46845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00087 -0.585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-0.3408 -0.3245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" y="-16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07407E-6 L -0.24792 -0.3861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-19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-0.14132 -0.1872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-94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07407E-6 L 0.06268 -0.0613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" presetClass="mediacall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156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6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/>
      <p:bldP spid="20" grpId="0"/>
      <p:bldP spid="21" grpId="0"/>
      <p:bldP spid="22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лако 3"/>
          <p:cNvSpPr/>
          <p:nvPr/>
        </p:nvSpPr>
        <p:spPr>
          <a:xfrm>
            <a:off x="0" y="0"/>
            <a:ext cx="8929718" cy="66437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143108" y="1071546"/>
            <a:ext cx="928695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71802" y="1000108"/>
            <a:ext cx="244111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Природные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зоны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143504" y="2357430"/>
            <a:ext cx="857256" cy="8572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2" action="ppaction://hlinksldjump"/>
          </p:cNvPr>
          <p:cNvSpPr/>
          <p:nvPr/>
        </p:nvSpPr>
        <p:spPr>
          <a:xfrm>
            <a:off x="6000760" y="2285992"/>
            <a:ext cx="245509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Заповедные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места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4572008"/>
            <a:ext cx="64294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357686" y="4714884"/>
            <a:ext cx="289701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Экологическая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5-конечная звезда 10"/>
          <p:cNvSpPr/>
          <p:nvPr/>
        </p:nvSpPr>
        <p:spPr>
          <a:xfrm>
            <a:off x="1142976" y="3071810"/>
            <a:ext cx="714380" cy="7143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857356" y="3000372"/>
            <a:ext cx="156228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Родной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край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143240" y="1928802"/>
            <a:ext cx="2143140" cy="857256"/>
          </a:xfrm>
          <a:prstGeom prst="straightConnector1">
            <a:avLst/>
          </a:prstGeom>
          <a:ln w="101600" cap="rnd">
            <a:solidFill>
              <a:srgbClr val="00B050"/>
            </a:solidFill>
            <a:prstDash val="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071538" y="0"/>
            <a:ext cx="7210500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Путешествие по России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804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Заповедные места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500174"/>
            <a:ext cx="194797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овцебык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214554"/>
            <a:ext cx="154401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сайгак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857496"/>
            <a:ext cx="38607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Кавказский олень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571876"/>
            <a:ext cx="341189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Северный олень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214818"/>
            <a:ext cx="10492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зубр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1500174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14810" y="2143116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2786058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14810" y="3429000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14810" y="4071942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1571612"/>
            <a:ext cx="25201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Остров Врангеля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43372" y="2285992"/>
            <a:ext cx="222464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Черные Земли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43372" y="2857496"/>
            <a:ext cx="17813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Кавказский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3500438"/>
            <a:ext cx="19334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Таймырский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43372" y="4143380"/>
            <a:ext cx="313156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Приокско-Террасный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857256" cy="7857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Good - Cheburashka - Eto zdorov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429784" y="2928934"/>
            <a:ext cx="304800" cy="304800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2244902" y="4678458"/>
            <a:ext cx="46845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mediacall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1567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500174"/>
            <a:ext cx="150874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овцебык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214554"/>
            <a:ext cx="12025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сайгак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857496"/>
            <a:ext cx="294009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Кавказский олень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571876"/>
            <a:ext cx="26034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Северный олень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214818"/>
            <a:ext cx="83516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зубр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0513" y="1500174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80513" y="2143116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80513" y="2786058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80513" y="3429000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280513" y="4071942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09075" y="1571612"/>
            <a:ext cx="25201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Остров Врангеля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09075" y="2285992"/>
            <a:ext cx="222464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Черные Земли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09075" y="2857496"/>
            <a:ext cx="17813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Кавказский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09075" y="3500438"/>
            <a:ext cx="19334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Таймырский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09075" y="4143380"/>
            <a:ext cx="313156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Приокско-Террасный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57620" y="5214950"/>
            <a:ext cx="14700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пустыня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8" name="Умножение 17"/>
          <p:cNvSpPr/>
          <p:nvPr/>
        </p:nvSpPr>
        <p:spPr>
          <a:xfrm>
            <a:off x="0" y="6143644"/>
            <a:ext cx="500034" cy="5000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множение 18"/>
          <p:cNvSpPr/>
          <p:nvPr/>
        </p:nvSpPr>
        <p:spPr>
          <a:xfrm>
            <a:off x="500034" y="6143644"/>
            <a:ext cx="500034" cy="5000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множение 19"/>
          <p:cNvSpPr/>
          <p:nvPr/>
        </p:nvSpPr>
        <p:spPr>
          <a:xfrm>
            <a:off x="1000100" y="6143644"/>
            <a:ext cx="500034" cy="5000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множение 20"/>
          <p:cNvSpPr/>
          <p:nvPr/>
        </p:nvSpPr>
        <p:spPr>
          <a:xfrm>
            <a:off x="1500166" y="6143644"/>
            <a:ext cx="500034" cy="5000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929322" y="5000636"/>
            <a:ext cx="24739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Черноморское </a:t>
            </a:r>
          </a:p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побережье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14678" y="6072206"/>
            <a:ext cx="1416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Арктика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86380" y="5715016"/>
            <a:ext cx="6858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лес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143636" y="6072206"/>
            <a:ext cx="124168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тундра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857620" y="5214950"/>
            <a:ext cx="14700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пустыня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929322" y="5000636"/>
            <a:ext cx="24739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Черноморское </a:t>
            </a:r>
          </a:p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побережье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86380" y="5715016"/>
            <a:ext cx="6858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лес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143636" y="6072206"/>
            <a:ext cx="124168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тундра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0"/>
            <a:ext cx="5804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Заповедные места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Управляющая кнопка: далее 31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857256" cy="7857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3" name="Good - Cheburashka - Eto zdorov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429784" y="2928934"/>
            <a:ext cx="304800" cy="304800"/>
          </a:xfrm>
          <a:prstGeom prst="rect">
            <a:avLst/>
          </a:prstGeom>
        </p:spPr>
      </p:pic>
      <p:sp>
        <p:nvSpPr>
          <p:cNvPr id="34" name="Прямоугольник 33"/>
          <p:cNvSpPr/>
          <p:nvPr/>
        </p:nvSpPr>
        <p:spPr>
          <a:xfrm>
            <a:off x="2143108" y="4929198"/>
            <a:ext cx="46845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48148E-6 L 0.3467 -0.6604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" y="-33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0.26545 -0.4305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-215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33333E-6 L -0.01597 -0.3421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17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0.02014 -0.3664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183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14428 -0.2199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-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" presetClass="mediacall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1567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audio>
              <p:cMediaNode>
                <p:cTn id="6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  <p:bldLst>
      <p:bldP spid="17" grpId="0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лако 3"/>
          <p:cNvSpPr/>
          <p:nvPr/>
        </p:nvSpPr>
        <p:spPr>
          <a:xfrm>
            <a:off x="0" y="0"/>
            <a:ext cx="8929718" cy="66437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143108" y="1071546"/>
            <a:ext cx="928695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71802" y="1000108"/>
            <a:ext cx="244111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Природные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зоны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143504" y="2357430"/>
            <a:ext cx="857256" cy="8572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00760" y="2285992"/>
            <a:ext cx="245509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Заповедные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места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4572008"/>
            <a:ext cx="64294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2" action="ppaction://hlinksldjump"/>
          </p:cNvPr>
          <p:cNvSpPr/>
          <p:nvPr/>
        </p:nvSpPr>
        <p:spPr>
          <a:xfrm>
            <a:off x="4357686" y="4714884"/>
            <a:ext cx="289701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Экологическая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5-конечная звезда 10"/>
          <p:cNvSpPr/>
          <p:nvPr/>
        </p:nvSpPr>
        <p:spPr>
          <a:xfrm>
            <a:off x="1142976" y="3071810"/>
            <a:ext cx="714380" cy="7143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857356" y="3000372"/>
            <a:ext cx="156228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Родной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край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143240" y="1928802"/>
            <a:ext cx="2143140" cy="857256"/>
          </a:xfrm>
          <a:prstGeom prst="straightConnector1">
            <a:avLst/>
          </a:prstGeom>
          <a:ln w="101600" cap="rnd">
            <a:solidFill>
              <a:srgbClr val="00B050"/>
            </a:solidFill>
            <a:prstDash val="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4500562" y="3429000"/>
            <a:ext cx="1143008" cy="1143008"/>
          </a:xfrm>
          <a:prstGeom prst="straightConnector1">
            <a:avLst/>
          </a:prstGeom>
          <a:ln w="101600" cap="rnd">
            <a:solidFill>
              <a:srgbClr val="00B050"/>
            </a:solidFill>
            <a:prstDash val="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071538" y="0"/>
            <a:ext cx="7210500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Путешествие по России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500230" y="285728"/>
            <a:ext cx="1214414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Экологическая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1000108"/>
            <a:ext cx="678244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Как называется птица, которая за год спасает тонну хлеба?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99421" y="4000504"/>
            <a:ext cx="2044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1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сова</a:t>
            </a:r>
            <a:endParaRPr lang="ru-RU" sz="5400" b="1" cap="none" spc="1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27983" y="428625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28181" y="428625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028049" y="428625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528115" y="4286256"/>
            <a:ext cx="508003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286776" y="6072206"/>
            <a:ext cx="857256" cy="7857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Good - Cheburashka - Eto zdorov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429784" y="2928934"/>
            <a:ext cx="304800" cy="3048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244902" y="2643182"/>
            <a:ext cx="46845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71736" y="285728"/>
            <a:ext cx="3786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Экологическая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mediacall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156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294</Words>
  <Application>Microsoft Office PowerPoint</Application>
  <PresentationFormat>Экран (4:3)</PresentationFormat>
  <Paragraphs>156</Paragraphs>
  <Slides>15</Slides>
  <Notes>0</Notes>
  <HiddenSlides>0</HiddenSlides>
  <MMClips>10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Valued Acer Customer</dc:creator>
  <cp:lastModifiedBy>школа</cp:lastModifiedBy>
  <cp:revision>42</cp:revision>
  <dcterms:created xsi:type="dcterms:W3CDTF">2008-05-12T14:52:10Z</dcterms:created>
  <dcterms:modified xsi:type="dcterms:W3CDTF">2008-08-24T18:05:27Z</dcterms:modified>
</cp:coreProperties>
</file>