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60" r:id="rId3"/>
    <p:sldId id="267" r:id="rId4"/>
    <p:sldId id="261" r:id="rId5"/>
    <p:sldId id="262" r:id="rId6"/>
    <p:sldId id="264" r:id="rId7"/>
    <p:sldId id="266" r:id="rId8"/>
    <p:sldId id="265" r:id="rId9"/>
    <p:sldId id="270" r:id="rId10"/>
    <p:sldId id="263" r:id="rId11"/>
    <p:sldId id="268" r:id="rId12"/>
    <p:sldId id="269" r:id="rId13"/>
    <p:sldId id="25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5D638-C2DE-4E38-8DB1-CC0BDC73DEC6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D3759-F01D-433D-B6C5-BEB815F0F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etmix.ru/diety-krasoty/192-dieta-dlya-krasivoi-koji.html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Когда вы обтёрли верхнюю часть туловища, приступайте к ногам.</a:t>
            </a:r>
          </a:p>
          <a:p>
            <a:r>
              <a:rPr lang="ru-RU" sz="1200" dirty="0" smtClean="0"/>
              <a:t>На все тело не более пяти минут.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D3759-F01D-433D-B6C5-BEB815F0F0D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 головных болях применяется </a:t>
            </a:r>
            <a:r>
              <a:rPr lang="ru-RU" b="1" dirty="0" smtClean="0"/>
              <a:t>обливание </a:t>
            </a:r>
            <a:r>
              <a:rPr lang="ru-RU" dirty="0" smtClean="0"/>
              <a:t>головы. Так же как и в предыдущем способе наклонитесь над ванной и в течение минуты поливайте голову холодной водой, а после этого несколько минут тёплой. Обливание очень эффективно, старайтесь проводить их два раза в день, утром и вечером. Если вы не можете делать это дважды в день, то можете просто смачивать некоторые части тела под краном, или просто наплёскивать на них воду, после чего вытирайтесь насухо полотенцем.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D3759-F01D-433D-B6C5-BEB815F0F0D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После вы можете начать плавное снижение температуры и растянуть время до двух минут. Регулярный приём душа заметно повышает работоспособность и бодрость духа, поэтому я советую каждое утро начинать с него.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D3759-F01D-433D-B6C5-BEB815F0F0D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После, при регулярном купании, можно купаться до поздней осени, плавно начиная </a:t>
            </a:r>
            <a:r>
              <a:rPr lang="ru-RU" b="0" dirty="0" smtClean="0"/>
              <a:t>закаливание организма холодной водой.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D3759-F01D-433D-B6C5-BEB815F0F0D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Моржевание в качестве лечебного приема способствует лечению таких заболеваний как: гипертония, сахарный диабет, радикулит, а также помогает излечить гипотонию, различные заболевания </a:t>
            </a:r>
            <a:r>
              <a:rPr lang="ru-RU" dirty="0" smtClean="0">
                <a:hlinkClick r:id="rId3" action="ppaction://hlinkfile" tooltip="кожи"/>
              </a:rPr>
              <a:t>кожи</a:t>
            </a:r>
            <a:r>
              <a:rPr lang="ru-RU" dirty="0" smtClean="0"/>
              <a:t>, туберкулез и т.д.</a:t>
            </a:r>
          </a:p>
          <a:p>
            <a:r>
              <a:rPr lang="ru-RU" dirty="0" smtClean="0"/>
              <a:t>Если вы решили начать </a:t>
            </a:r>
            <a:r>
              <a:rPr lang="ru-RU" dirty="0" err="1" smtClean="0"/>
              <a:t>моржевание</a:t>
            </a:r>
            <a:r>
              <a:rPr lang="ru-RU" dirty="0" smtClean="0"/>
              <a:t>, вам для начала нужно обратиться к врачу для полного обследования. Это необходимо для того, чтобы выявить имеются ли у вас какие-либо заболевания хронического и не хронического характера. В случае если заключение врача позволяет заниматься вам </a:t>
            </a:r>
            <a:r>
              <a:rPr lang="ru-RU" dirty="0" err="1" smtClean="0"/>
              <a:t>моржеванием</a:t>
            </a:r>
            <a:r>
              <a:rPr lang="ru-RU" dirty="0" smtClean="0"/>
              <a:t>, вы можете приступить к подготовке. Но ее рекомендуется начинать в летнее время.</a:t>
            </a:r>
          </a:p>
          <a:p>
            <a:r>
              <a:rPr lang="ru-RU" dirty="0" smtClean="0"/>
              <a:t>Наверняка у вас возникает вопрос, почему именно летом? Да потому что подготовка к </a:t>
            </a:r>
            <a:r>
              <a:rPr lang="ru-RU" dirty="0" err="1" smtClean="0"/>
              <a:t>моржеванию</a:t>
            </a:r>
            <a:r>
              <a:rPr lang="ru-RU" dirty="0" smtClean="0"/>
              <a:t> должна происходить постепенно, в противном случае при первом захождении в воду зимой могут возникнуть судороги, а в худшем случае и остановка сердца.</a:t>
            </a:r>
          </a:p>
          <a:p>
            <a:r>
              <a:rPr lang="ru-RU" dirty="0" smtClean="0"/>
              <a:t>Итак, подготовка к </a:t>
            </a:r>
            <a:r>
              <a:rPr lang="ru-RU" dirty="0" err="1" smtClean="0"/>
              <a:t>моржеванию</a:t>
            </a:r>
            <a:r>
              <a:rPr lang="ru-RU" dirty="0" smtClean="0"/>
              <a:t> заключается в следующем: каждый день нужно купаться в открытом водоеме. Если нет такой возможности, купание в водоеме можно заменить ежедневным принятием прохладного душа. В результате такой подготовки уже осенью вы сможете спокойно заходить в воду, а спустя некоторое время без проблем сделаете это и в зимний период.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D3759-F01D-433D-B6C5-BEB815F0F0D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Закаливание следует начинать с влажного обтирания в тёплый летний период и в помещении при температуре 20-22°С. Лучшее время для закаливающих процедур – утро. Если на улице стоит жаркая погода, то закаливание детей водой можно проводить на открытом воздухе.</a:t>
            </a:r>
          </a:p>
          <a:p>
            <a:r>
              <a:rPr lang="ru-RU" dirty="0" smtClean="0"/>
              <a:t>Для обтирания используется варежка из махровой ткани или полотенце. Для детей 2-х месячного возраста температуру воды следует поддерживать в диапазоне от 33 до 35°С, затем можно начать плавное снижение температуры на 1°С для доведения её до 28-30°С.</a:t>
            </a:r>
          </a:p>
          <a:p>
            <a:r>
              <a:rPr lang="ru-RU" dirty="0" smtClean="0"/>
              <a:t>Температуру воды для обтирания должна быть не ниже 24-26°С для детей 2-4-х летнего возраста и не ниже 22-23°С для детей до семи лет. </a:t>
            </a:r>
            <a:r>
              <a:rPr lang="ru-RU" b="1" dirty="0" smtClean="0"/>
              <a:t>Закаливание детей холодной водой</a:t>
            </a:r>
            <a:r>
              <a:rPr lang="ru-RU" dirty="0" smtClean="0"/>
              <a:t> не рекомендуется. Только лишь после семи лет можно начать снижать температуру до 18°С. Спустя полтора месяца обтираний при положительных результатах можно приступать к другим методикам закаливания, таким как купание и обливание, но только для детей старше года.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D3759-F01D-433D-B6C5-BEB815F0F0D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1928802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solidFill>
                  <a:schemeClr val="accent4"/>
                </a:solidFill>
              </a:rPr>
              <a:t/>
            </a:r>
            <a:br>
              <a:rPr lang="ru-RU" sz="5400" b="1" dirty="0" smtClean="0">
                <a:solidFill>
                  <a:schemeClr val="accent4"/>
                </a:solidFill>
              </a:rPr>
            </a:br>
            <a:r>
              <a:rPr lang="ru-RU" sz="5400" b="1" dirty="0" smtClean="0">
                <a:solidFill>
                  <a:schemeClr val="accent4"/>
                </a:solidFill>
              </a:rPr>
              <a:t/>
            </a:r>
            <a:br>
              <a:rPr lang="ru-RU" sz="5400" b="1" dirty="0" smtClean="0">
                <a:solidFill>
                  <a:schemeClr val="accent4"/>
                </a:solidFill>
              </a:rPr>
            </a:br>
            <a:r>
              <a:rPr lang="ru-RU" sz="5400" b="1" dirty="0" smtClean="0">
                <a:solidFill>
                  <a:schemeClr val="accent4"/>
                </a:solidFill>
              </a:rPr>
              <a:t/>
            </a:r>
            <a:br>
              <a:rPr lang="ru-RU" sz="5400" b="1" dirty="0" smtClean="0">
                <a:solidFill>
                  <a:schemeClr val="accent4"/>
                </a:solidFill>
              </a:rPr>
            </a:br>
            <a:r>
              <a:rPr lang="ru-RU" sz="5400" b="1" dirty="0" smtClean="0">
                <a:solidFill>
                  <a:schemeClr val="accent4"/>
                </a:solidFill>
              </a:rPr>
              <a:t/>
            </a:r>
            <a:br>
              <a:rPr lang="ru-RU" sz="5400" b="1" dirty="0" smtClean="0">
                <a:solidFill>
                  <a:schemeClr val="accent4"/>
                </a:solidFill>
              </a:rPr>
            </a:br>
            <a:r>
              <a:rPr lang="ru-RU" sz="6700" b="1" dirty="0" smtClean="0">
                <a:solidFill>
                  <a:srgbClr val="C00000"/>
                </a:solidFill>
              </a:rPr>
              <a:t>Закаливание водой.</a:t>
            </a:r>
            <a:br>
              <a:rPr lang="ru-RU" sz="6700" b="1" dirty="0" smtClean="0">
                <a:solidFill>
                  <a:srgbClr val="C00000"/>
                </a:solidFill>
              </a:rPr>
            </a:br>
            <a:endParaRPr lang="ru-RU" sz="67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3214686"/>
            <a:ext cx="7406640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Презентация Ивановой Л.Ю.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ГКВОУ Центр образования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при исправительных учреждениях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Самарской области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Закаливание детей.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00100" y="1928802"/>
            <a:ext cx="3657600" cy="466344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Закаливание детей можно считать самой основной профилактической мерой простудных заболеваний и методом укрепления иммунитета. </a:t>
            </a:r>
          </a:p>
          <a:p>
            <a:r>
              <a:rPr lang="ru-RU" b="1" dirty="0" smtClean="0"/>
              <a:t>Начинать закаливающие мероприятия рекомендуется с младенчества и продолжать всю жизнь, но только в том случае, если организм ребёнка полностью здоров. </a:t>
            </a:r>
            <a:endParaRPr lang="ru-RU" b="1" dirty="0"/>
          </a:p>
        </p:txBody>
      </p:sp>
      <p:pic>
        <p:nvPicPr>
          <p:cNvPr id="5" name="Содержимое 4" descr="i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86314" y="1928802"/>
            <a:ext cx="4018679" cy="3714776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Закаливание горячей водой.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500174"/>
            <a:ext cx="7498080" cy="48006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accent6"/>
                </a:solidFill>
              </a:rPr>
              <a:t>Для тех, кто испытывает дискомфорт при контакте кожи с холодной водой, тоже есть возможность закаливания, только горячей водой. Суть метода довольно проста: тело протирают губкой (полотенцем), обильно смоченным в тёплой или даже горячей воде.</a:t>
            </a:r>
          </a:p>
          <a:p>
            <a:r>
              <a:rPr lang="ru-RU" b="1" dirty="0" smtClean="0">
                <a:solidFill>
                  <a:schemeClr val="accent6"/>
                </a:solidFill>
              </a:rPr>
              <a:t>Теперь начинается самое интересное, вода начинает испаряться с поверхности тела и охлаждать его. Однако будьте осторожны! С увеличением температуры воды, увеличивается и интенсивность испарения влаги, а значит и охлаждения организма. Как и при постепенном снижении температуры при закаливании организма холодной водой, повышать температуру при закаливании горячей водой тоже следует постепенно. </a:t>
            </a:r>
          </a:p>
          <a:p>
            <a:r>
              <a:rPr lang="ru-RU" b="1" dirty="0" smtClean="0">
                <a:solidFill>
                  <a:schemeClr val="accent6"/>
                </a:solidFill>
              </a:rPr>
              <a:t>Такой метод закаливания воздействует на организм так же, как и контрастный душ.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Правила закаливания водой.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428736"/>
            <a:ext cx="7498080" cy="480060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Первое и основное правило закаливания водой – это </a:t>
            </a:r>
            <a:r>
              <a:rPr lang="ru-RU" sz="1800" b="1" dirty="0" smtClean="0">
                <a:solidFill>
                  <a:srgbClr val="FF0000"/>
                </a:solidFill>
              </a:rPr>
              <a:t>постепенность.</a:t>
            </a:r>
            <a:r>
              <a:rPr lang="ru-RU" sz="1800" b="1" dirty="0" smtClean="0"/>
              <a:t> Интенсивность закаливающих процедур следует наращивать постепенно. И вместе с тем, не стоит излишне тормозить воздействие холода на организм, оно должно быть достаточно сильным, чтобы организм начал реагировать.</a:t>
            </a:r>
          </a:p>
          <a:p>
            <a:r>
              <a:rPr lang="ru-RU" sz="1800" b="1" dirty="0" smtClean="0"/>
              <a:t>Второе правило закаливания организма водой – </a:t>
            </a:r>
            <a:r>
              <a:rPr lang="ru-RU" sz="1800" b="1" dirty="0" smtClean="0">
                <a:solidFill>
                  <a:srgbClr val="FF0000"/>
                </a:solidFill>
              </a:rPr>
              <a:t>систематичность</a:t>
            </a:r>
            <a:r>
              <a:rPr lang="ru-RU" sz="1800" b="1" dirty="0" smtClean="0"/>
              <a:t>. Кроме того, лучше подвергать свой организм закаливанию чаще и кратковременно, чем редко и долго, что может привести к обратному эффекту. При прекращении закаливающих процедур на 2-3 месяца, устойчивость организма к холоду исчезнет бесследно.</a:t>
            </a:r>
          </a:p>
          <a:p>
            <a:r>
              <a:rPr lang="ru-RU" sz="1800" b="1" dirty="0" smtClean="0"/>
              <a:t>Третье правило – упор на </a:t>
            </a:r>
            <a:r>
              <a:rPr lang="ru-RU" sz="1800" b="1" dirty="0" smtClean="0">
                <a:solidFill>
                  <a:srgbClr val="FF0000"/>
                </a:solidFill>
              </a:rPr>
              <a:t>особенности вашего организма</a:t>
            </a:r>
            <a:r>
              <a:rPr lang="ru-RU" sz="1800" b="1" dirty="0" smtClean="0"/>
              <a:t>. Обязательно учитывайте отношение собственного организма к раздражению холодом.</a:t>
            </a:r>
          </a:p>
          <a:p>
            <a:r>
              <a:rPr lang="ru-RU" sz="1800" b="1" dirty="0" smtClean="0"/>
              <a:t>Четвёртое правило закаливания – </a:t>
            </a:r>
            <a:r>
              <a:rPr lang="ru-RU" sz="1800" b="1" dirty="0" smtClean="0">
                <a:solidFill>
                  <a:srgbClr val="FF0000"/>
                </a:solidFill>
              </a:rPr>
              <a:t>многофакторность</a:t>
            </a:r>
            <a:r>
              <a:rPr lang="ru-RU" sz="1800" b="1" dirty="0" smtClean="0"/>
              <a:t>. Чтобы добиться наилучшего эффекта от закаливания следует комбинировать разные методы закаливания: душ, обливание, купание, закаливание солнцем и воздухом. </a:t>
            </a:r>
            <a:endParaRPr lang="ru-RU" sz="1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Береги здоровье, оно — твоя частная собственность.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25583_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2519" y="1447800"/>
            <a:ext cx="7004512" cy="48006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Методы закаливания водой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57224" y="1500174"/>
            <a:ext cx="3657600" cy="466344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Обтирание легко доступно и проводится с помощью махрового полотенца, губки или варежки смоченной в воде. </a:t>
            </a:r>
          </a:p>
          <a:p>
            <a:r>
              <a:rPr lang="ru-RU" b="1" dirty="0" smtClean="0"/>
              <a:t>Сначала обтирают шею, грудь, затем спину и живот. После этого вытираются насухо полотенцем и растираются до заметного покраснения. </a:t>
            </a:r>
          </a:p>
          <a:p>
            <a:endParaRPr lang="ru-RU" dirty="0"/>
          </a:p>
        </p:txBody>
      </p:sp>
      <p:pic>
        <p:nvPicPr>
          <p:cNvPr id="5" name="Содержимое 4" descr="iov34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86248" y="1928802"/>
            <a:ext cx="4603782" cy="378621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Методы закаливания водой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85852" y="1428736"/>
            <a:ext cx="3657600" cy="4905396"/>
          </a:xfrm>
        </p:spPr>
        <p:txBody>
          <a:bodyPr>
            <a:normAutofit fontScale="77500" lnSpcReduction="20000"/>
          </a:bodyPr>
          <a:lstStyle/>
          <a:p>
            <a:r>
              <a:rPr lang="ru-RU" sz="2000" b="1" dirty="0" smtClean="0"/>
              <a:t>Обливание. Водой из лейки или ручного душа начинайте обливать себя сзади от ступней ног до шеи. После этого в течение двух минут обливайте себя сзади, обливая шею, спину, ягодицы. После этого облейте грудь и живот, а затем руки. При необходимости можете совместить обливание с растиранием тела специальной варежкой.</a:t>
            </a:r>
          </a:p>
          <a:p>
            <a:r>
              <a:rPr lang="ru-RU" sz="2000" b="1" dirty="0" smtClean="0"/>
              <a:t>Очень хорошее расслабляющее воздействие оказывает обливание плеч и шеи. Для этого даже не надо полностью раздеваться, разденьтесь до пояса, наклонитесь над ванной и окатитесь в течении пары минут тёплой водой.</a:t>
            </a:r>
          </a:p>
          <a:p>
            <a:r>
              <a:rPr lang="ru-RU" sz="2000" b="1" dirty="0" smtClean="0"/>
              <a:t>При головных болях применяется обливание головы</a:t>
            </a:r>
            <a:r>
              <a:rPr lang="ru-RU" sz="2000" dirty="0" smtClean="0"/>
              <a:t>. </a:t>
            </a:r>
          </a:p>
          <a:p>
            <a:endParaRPr lang="ru-RU" sz="2000" dirty="0"/>
          </a:p>
        </p:txBody>
      </p:sp>
      <p:pic>
        <p:nvPicPr>
          <p:cNvPr id="5" name="Содержимое 4" descr="0_1b92_a3fbd3a9_XL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57818" y="1524001"/>
            <a:ext cx="3496860" cy="466248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Методы закаливания водой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Душ. Это более сильная по воздействию на организм закаливающая процедура.</a:t>
            </a:r>
          </a:p>
          <a:p>
            <a:r>
              <a:rPr lang="ru-RU" dirty="0" smtClean="0"/>
              <a:t> Для начинающих следует поддерживать температуру воды около 30°С, продолжительность воздействия – не более минуты.</a:t>
            </a:r>
            <a:endParaRPr lang="ru-RU" dirty="0"/>
          </a:p>
        </p:txBody>
      </p:sp>
      <p:pic>
        <p:nvPicPr>
          <p:cNvPr id="5" name="Содержимое 4" descr="82961746_14B9763F1FC02425B44BEA28DFAF3F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86380" y="1524000"/>
            <a:ext cx="3359913" cy="46640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Методы закаливания водой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57224" y="1571612"/>
            <a:ext cx="3657600" cy="466344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Купание. Это очень популярная закаливающая процедура знакомая всем с детства. </a:t>
            </a:r>
          </a:p>
          <a:p>
            <a:r>
              <a:rPr lang="ru-RU" sz="2400" dirty="0" smtClean="0"/>
              <a:t>Лучше всего купание проводить в открытых водоёмах и начинать в тёплое время года, когда вода уже достаточно прогрелась. </a:t>
            </a:r>
            <a:endParaRPr lang="ru-RU" sz="2400" dirty="0"/>
          </a:p>
        </p:txBody>
      </p:sp>
      <p:pic>
        <p:nvPicPr>
          <p:cNvPr id="7" name="Содержимое 6" descr="0_5946d_7d31f9a1_XL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357686" y="1928802"/>
            <a:ext cx="4612239" cy="389158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Моржевание.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1538" y="1357298"/>
            <a:ext cx="3657600" cy="466344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Моржевание является не только способом закаливания, но и методом, который способствует улучшению энергетики человеческого организма. Он наделяет силой весь организм. </a:t>
            </a:r>
          </a:p>
          <a:p>
            <a:r>
              <a:rPr lang="ru-RU" sz="1800" b="1" dirty="0" smtClean="0"/>
              <a:t>В результате наблюдений за людьми, которые занимаются </a:t>
            </a:r>
            <a:r>
              <a:rPr lang="ru-RU" sz="1800" b="1" dirty="0" err="1" smtClean="0"/>
              <a:t>моржеванием</a:t>
            </a:r>
            <a:r>
              <a:rPr lang="ru-RU" sz="1800" b="1" dirty="0" smtClean="0"/>
              <a:t>, было установлено, что уровень заболеваемости простудными заболеваниями в 60 раз меньше, чем у обычных людей, а заболеваниями другого характера –в 30 раз меньше.</a:t>
            </a:r>
            <a:endParaRPr lang="ru-RU" sz="1800" b="1" dirty="0"/>
          </a:p>
        </p:txBody>
      </p:sp>
      <p:pic>
        <p:nvPicPr>
          <p:cNvPr id="5" name="Содержимое 4" descr="x_17bee719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00628" y="1571612"/>
            <a:ext cx="3933822" cy="457203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Купание на Крещение.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Моржевание, как  способ закаливания еще и имеет тесную связь с церковными праздниками, например с крещением, на которое люди окунаясь в воду, смывают с себя все грехи.  </a:t>
            </a:r>
          </a:p>
          <a:p>
            <a:r>
              <a:rPr lang="ru-RU" dirty="0" smtClean="0"/>
              <a:t> В медицине этот способ закаливания впервые был описан в 1886 году.</a:t>
            </a:r>
            <a:endParaRPr lang="ru-RU" dirty="0"/>
          </a:p>
        </p:txBody>
      </p:sp>
      <p:pic>
        <p:nvPicPr>
          <p:cNvPr id="5" name="Содержимое 4" descr="x_7797bd2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72132" y="1571612"/>
            <a:ext cx="3268289" cy="435771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Плюсы и минусы </a:t>
            </a:r>
            <a:r>
              <a:rPr lang="ru-RU" dirty="0" err="1" smtClean="0">
                <a:solidFill>
                  <a:srgbClr val="C00000"/>
                </a:solidFill>
              </a:rPr>
              <a:t>моржевания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85852" y="1500174"/>
            <a:ext cx="3657600" cy="466344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Польза заключается в укреплении иммунной системы, улучшении состояния кожи и кровообращения.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Кроме того,  в процессе </a:t>
            </a:r>
            <a:r>
              <a:rPr lang="ru-RU" b="1" dirty="0" err="1" smtClean="0">
                <a:solidFill>
                  <a:srgbClr val="FF0000"/>
                </a:solidFill>
              </a:rPr>
              <a:t>моржевания</a:t>
            </a:r>
            <a:r>
              <a:rPr lang="ru-RU" b="1" dirty="0" smtClean="0">
                <a:solidFill>
                  <a:srgbClr val="FF0000"/>
                </a:solidFill>
              </a:rPr>
              <a:t> происходит выброс так называемых гормонов радости, что приводит к улучшению настроения, если наблюдались какие-то болевые синдромы, то они тоже исчезают.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accent6"/>
                </a:solidFill>
              </a:rPr>
              <a:t>Противопоказанием к </a:t>
            </a:r>
            <a:r>
              <a:rPr lang="ru-RU" b="1" dirty="0" err="1" smtClean="0">
                <a:solidFill>
                  <a:schemeClr val="accent6"/>
                </a:solidFill>
              </a:rPr>
              <a:t>моржеванию</a:t>
            </a:r>
            <a:r>
              <a:rPr lang="ru-RU" b="1" dirty="0" smtClean="0">
                <a:solidFill>
                  <a:schemeClr val="accent6"/>
                </a:solidFill>
              </a:rPr>
              <a:t> являются такие заболевания как: туберкулез, аллергия на холод, поражения мозговых сосудов и коронарных, а также заболевания почек, гинекологические заболевания. </a:t>
            </a:r>
          </a:p>
          <a:p>
            <a:r>
              <a:rPr lang="ru-RU" b="1" dirty="0" smtClean="0">
                <a:solidFill>
                  <a:schemeClr val="accent6"/>
                </a:solidFill>
              </a:rPr>
              <a:t>Ко всему прочему, не рекомендуется приучать ребенка к </a:t>
            </a:r>
            <a:r>
              <a:rPr lang="ru-RU" b="1" dirty="0" err="1" smtClean="0">
                <a:solidFill>
                  <a:schemeClr val="accent6"/>
                </a:solidFill>
              </a:rPr>
              <a:t>моржеванию</a:t>
            </a:r>
            <a:r>
              <a:rPr lang="ru-RU" b="1" dirty="0" smtClean="0">
                <a:solidFill>
                  <a:schemeClr val="accent6"/>
                </a:solidFill>
              </a:rPr>
              <a:t>, так как для растущего организма это сильнейший гормональный стресс.</a:t>
            </a:r>
            <a:endParaRPr lang="ru-RU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Порфирий Иванов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28662" y="1500174"/>
            <a:ext cx="4021670" cy="466344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Одним из </a:t>
            </a:r>
            <a:r>
              <a:rPr lang="ru-RU" sz="2000" b="1" dirty="0" smtClean="0"/>
              <a:t>популяризаторов </a:t>
            </a:r>
            <a:r>
              <a:rPr lang="ru-RU" sz="2000" b="1" dirty="0" err="1" smtClean="0"/>
              <a:t>холодового</a:t>
            </a:r>
            <a:r>
              <a:rPr lang="ru-RU" sz="2000" b="1" dirty="0" smtClean="0"/>
              <a:t> закаливания был в нашей стране Порфирий </a:t>
            </a:r>
            <a:r>
              <a:rPr lang="ru-RU" sz="2000" b="1" dirty="0" err="1" smtClean="0"/>
              <a:t>Корнеевич</a:t>
            </a:r>
            <a:r>
              <a:rPr lang="ru-RU" sz="2000" b="1" dirty="0" smtClean="0"/>
              <a:t> Иванов, примером своей жизни показавший возможность гармоничного слияния с природой во всех её проявлениях. Даже в самые сильные морозы он ходил в одних трусах и босиком, по много раз в день купался зимой в естественных водоёмах или обливался водой из колодцев, ночевал без одежды в снегу.</a:t>
            </a:r>
            <a:endParaRPr lang="ru-RU" sz="2000" b="1" dirty="0"/>
          </a:p>
        </p:txBody>
      </p:sp>
      <p:pic>
        <p:nvPicPr>
          <p:cNvPr id="5" name="Содержимое 4" descr="y_c27e90f6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066" y="1571612"/>
            <a:ext cx="3862384" cy="4572031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</TotalTime>
  <Words>1284</Words>
  <PresentationFormat>Экран (4:3)</PresentationFormat>
  <Paragraphs>62</Paragraphs>
  <Slides>13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    Закаливание водой. </vt:lpstr>
      <vt:lpstr>Методы закаливания водой</vt:lpstr>
      <vt:lpstr>Методы закаливания водой</vt:lpstr>
      <vt:lpstr>Методы закаливания водой</vt:lpstr>
      <vt:lpstr>Методы закаливания водой</vt:lpstr>
      <vt:lpstr>Моржевание.</vt:lpstr>
      <vt:lpstr>Купание на Крещение.</vt:lpstr>
      <vt:lpstr>Плюсы и минусы моржевания.</vt:lpstr>
      <vt:lpstr>Порфирий Иванов</vt:lpstr>
      <vt:lpstr>Закаливание детей.</vt:lpstr>
      <vt:lpstr>Закаливание горячей водой.</vt:lpstr>
      <vt:lpstr>Правила закаливания водой.</vt:lpstr>
      <vt:lpstr> Береги здоровье, оно — твоя частная собственность.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Закаливание водой. </dc:title>
  <dc:creator>Любовь Юрьевна</dc:creator>
  <cp:lastModifiedBy>DNA7 X86</cp:lastModifiedBy>
  <cp:revision>14</cp:revision>
  <dcterms:created xsi:type="dcterms:W3CDTF">2012-12-02T05:54:50Z</dcterms:created>
  <dcterms:modified xsi:type="dcterms:W3CDTF">2012-12-02T07:11:53Z</dcterms:modified>
</cp:coreProperties>
</file>