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50" autoAdjust="0"/>
    <p:restoredTop sz="94660"/>
  </p:normalViewPr>
  <p:slideViewPr>
    <p:cSldViewPr>
      <p:cViewPr varScale="1">
        <p:scale>
          <a:sx n="85" d="100"/>
          <a:sy n="85" d="100"/>
        </p:scale>
        <p:origin x="-7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5029200"/>
            <a:ext cx="7772400" cy="304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22860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600202" y="990600"/>
          <a:ext cx="343988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71"/>
                <a:gridCol w="859971"/>
                <a:gridCol w="859971"/>
                <a:gridCol w="859971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л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24000" y="2362200"/>
          <a:ext cx="27051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00"/>
                <a:gridCol w="927100"/>
                <a:gridCol w="8763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438401" y="1676400"/>
          <a:ext cx="44957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8382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438399" y="3124200"/>
          <a:ext cx="5016819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/>
                <a:gridCol w="838200"/>
                <a:gridCol w="914400"/>
                <a:gridCol w="914400"/>
                <a:gridCol w="838200"/>
                <a:gridCol w="597218"/>
              </a:tblGrid>
              <a:tr h="1143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i="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4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atematika_carica_nauk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705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7315200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/>
              <a:t>Рыжая плутовка </a:t>
            </a:r>
          </a:p>
          <a:p>
            <a:endParaRPr lang="ru-RU" sz="5400" b="1" dirty="0" smtClean="0"/>
          </a:p>
          <a:p>
            <a:r>
              <a:rPr lang="ru-RU" sz="5400" b="1" dirty="0" smtClean="0"/>
              <a:t>И</a:t>
            </a:r>
            <a:r>
              <a:rPr lang="ru-RU" sz="5400" b="1" dirty="0" smtClean="0"/>
              <a:t>з леса прибежала,</a:t>
            </a:r>
          </a:p>
          <a:p>
            <a:endParaRPr lang="ru-RU" sz="5400" b="1" dirty="0" smtClean="0"/>
          </a:p>
          <a:p>
            <a:r>
              <a:rPr lang="ru-RU" sz="5400" b="1" dirty="0" smtClean="0"/>
              <a:t> Всех кур пересчитала.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6c90281a812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0014_image0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609600"/>
            <a:ext cx="6032559" cy="544036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cf48b3ec6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696200" cy="5638799"/>
          </a:xfrm>
        </p:spPr>
      </p:pic>
      <p:sp>
        <p:nvSpPr>
          <p:cNvPr id="5" name="TextBox 4"/>
          <p:cNvSpPr txBox="1"/>
          <p:nvPr/>
        </p:nvSpPr>
        <p:spPr>
          <a:xfrm>
            <a:off x="2514600" y="9906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Дорогие ребята!</a:t>
            </a:r>
          </a:p>
          <a:p>
            <a:r>
              <a:rPr lang="ru-RU" sz="3600" b="1" dirty="0" smtClean="0"/>
              <a:t>Очень просим</a:t>
            </a:r>
          </a:p>
          <a:p>
            <a:r>
              <a:rPr lang="ru-RU" sz="3600" b="1" dirty="0" smtClean="0"/>
              <a:t> выполнить задание, </a:t>
            </a:r>
          </a:p>
          <a:p>
            <a:r>
              <a:rPr lang="ru-RU" sz="3600" b="1" dirty="0" smtClean="0"/>
              <a:t>которое мы вам</a:t>
            </a:r>
          </a:p>
          <a:p>
            <a:r>
              <a:rPr lang="ru-RU" sz="3600" b="1" dirty="0" smtClean="0"/>
              <a:t> предлагаем.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_1_~1.JP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14400"/>
            <a:ext cx="6629400" cy="5135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947_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0"/>
            <a:ext cx="6400800" cy="5364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908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76400"/>
            <a:ext cx="6096000" cy="407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иж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533400"/>
            <a:ext cx="6934199" cy="5592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2286000" cy="2623729"/>
          </a:xfrm>
        </p:spPr>
      </p:pic>
      <p:pic>
        <p:nvPicPr>
          <p:cNvPr id="5" name="Рисунок 4" descr="56cf48b3ec6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57200"/>
            <a:ext cx="6324600" cy="5714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Лызнуть</a:t>
            </a:r>
            <a:r>
              <a:rPr lang="ru-RU" sz="3600" b="1" dirty="0" smtClean="0"/>
              <a:t> – улизнуть – скрыться.</a:t>
            </a:r>
          </a:p>
          <a:p>
            <a:r>
              <a:rPr lang="ru-RU" sz="3600" b="1" dirty="0" smtClean="0"/>
              <a:t>«</a:t>
            </a:r>
            <a:r>
              <a:rPr lang="ru-RU" sz="3600" b="1" dirty="0" err="1" smtClean="0"/>
              <a:t>Лызнуть</a:t>
            </a:r>
            <a:r>
              <a:rPr lang="ru-RU" sz="3600" b="1" dirty="0" smtClean="0"/>
              <a:t>» – скользить по льду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c90281a812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80772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809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запомнил, что </a:t>
            </a:r>
            <a:r>
              <a:rPr lang="ru-RU" sz="3600" b="1" dirty="0" err="1" smtClean="0"/>
              <a:t>жи-ши</a:t>
            </a:r>
            <a:r>
              <a:rPr lang="ru-RU" sz="3600" b="1" dirty="0" smtClean="0"/>
              <a:t>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429000"/>
            <a:ext cx="594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Я запомнил почему </a:t>
            </a:r>
            <a:r>
              <a:rPr lang="ru-RU" sz="3200" b="1" dirty="0" err="1" smtClean="0"/>
              <a:t>жи-ши</a:t>
            </a:r>
            <a:r>
              <a:rPr lang="ru-RU" sz="3200" b="1" dirty="0" smtClean="0"/>
              <a:t>…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495800"/>
            <a:ext cx="5356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всегда буду правильно писать сочетания 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86421710_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художник Бельтюков картина Братья и ябло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0"/>
            <a:ext cx="533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047996" y="1"/>
            <a:ext cx="653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-228600"/>
            <a:ext cx="944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о</a:t>
            </a:r>
            <a:endParaRPr lang="ru-RU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838200"/>
            <a:ext cx="841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и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33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е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1828801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е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2438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</a:t>
            </a:r>
            <a:endParaRPr lang="ru-RU" sz="6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8200" y="1981200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о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зочный остр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52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ужи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762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ежи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752600"/>
            <a:ext cx="1713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живот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429000"/>
            <a:ext cx="1529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шило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3124200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машина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2819400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тишина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c90281a812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82195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4191000" cy="66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1" y="2286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Тема урока:</a:t>
            </a:r>
          </a:p>
          <a:p>
            <a:r>
              <a:rPr lang="ru-RU" sz="4800" b="1" dirty="0" smtClean="0"/>
              <a:t>Слова с </a:t>
            </a:r>
          </a:p>
          <a:p>
            <a:r>
              <a:rPr lang="ru-RU" sz="4800" b="1" dirty="0" smtClean="0"/>
              <a:t>сочетаниями </a:t>
            </a:r>
          </a:p>
          <a:p>
            <a:r>
              <a:rPr lang="ru-RU" sz="4800" b="1" dirty="0" err="1" smtClean="0"/>
              <a:t>жи-ши</a:t>
            </a:r>
            <a:r>
              <a:rPr lang="ru-RU" sz="48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зочная ре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600"/>
            <a:ext cx="8077200" cy="6172200"/>
          </a:xfrm>
        </p:spPr>
      </p:pic>
      <p:sp>
        <p:nvSpPr>
          <p:cNvPr id="5" name="TextBox 4"/>
          <p:cNvSpPr txBox="1"/>
          <p:nvPr/>
        </p:nvSpPr>
        <p:spPr>
          <a:xfrm>
            <a:off x="4114800" y="4876800"/>
            <a:ext cx="1971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ж</a:t>
            </a:r>
            <a:endParaRPr lang="ru-RU" sz="8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9624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/>
              <a:t>ш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066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5799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rimea_nature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019800"/>
          </a:xfrm>
        </p:spPr>
      </p:pic>
      <p:sp>
        <p:nvSpPr>
          <p:cNvPr id="5" name="TextBox 4"/>
          <p:cNvSpPr txBox="1"/>
          <p:nvPr/>
        </p:nvSpPr>
        <p:spPr>
          <a:xfrm>
            <a:off x="4495800" y="2743200"/>
            <a:ext cx="10166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ж</a:t>
            </a:r>
            <a:endParaRPr lang="ru-RU" sz="8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191000"/>
            <a:ext cx="10454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err="1" smtClean="0"/>
              <a:t>ш</a:t>
            </a:r>
            <a:endParaRPr lang="ru-RU" sz="8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3801" y="228601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 smtClean="0">
                <a:solidFill>
                  <a:srgbClr val="FF0000"/>
                </a:solidFill>
              </a:rPr>
              <a:t>ы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34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1113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</a:rPr>
              <a:t>и</a:t>
            </a:r>
            <a:endParaRPr lang="ru-RU" sz="1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70101-1236449698_thum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1000"/>
            <a:ext cx="80772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590800"/>
            <a:ext cx="19810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002060"/>
                </a:solidFill>
              </a:rPr>
              <a:t>ж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819400"/>
            <a:ext cx="2514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err="1" smtClean="0">
                <a:solidFill>
                  <a:srgbClr val="002060"/>
                </a:solidFill>
              </a:rPr>
              <a:t>ш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276600"/>
            <a:ext cx="152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</a:rPr>
              <a:t>и</a:t>
            </a:r>
            <a:endParaRPr lang="ru-RU" sz="1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1066800" y="533400"/>
            <a:ext cx="6781800" cy="5867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                                       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ланды…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76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к</a:t>
            </a:r>
            <a:r>
              <a:rPr lang="ru-RU" sz="2800" b="1" dirty="0" err="1" smtClean="0"/>
              <a:t>амы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200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</a:t>
            </a:r>
            <a:r>
              <a:rPr lang="ru-RU" sz="3200" b="1" dirty="0" smtClean="0"/>
              <a:t>ы…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838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р</a:t>
            </a:r>
            <a:r>
              <a:rPr lang="ru-RU" sz="2800" b="1" dirty="0" err="1" smtClean="0"/>
              <a:t>ы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ки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144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  <a:r>
              <a:rPr lang="ru-RU" sz="3200" b="1" dirty="0" err="1" smtClean="0"/>
              <a:t>раф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1752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</a:t>
            </a:r>
            <a:r>
              <a:rPr lang="ru-RU" sz="2800" b="1" dirty="0" smtClean="0"/>
              <a:t>ру..на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119</Words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Vera</cp:lastModifiedBy>
  <cp:revision>19</cp:revision>
  <dcterms:modified xsi:type="dcterms:W3CDTF">2011-03-24T19:38:52Z</dcterms:modified>
</cp:coreProperties>
</file>