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1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857232"/>
            <a:ext cx="8001056" cy="21145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Система здоровьесбережения П.Брэгга.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714752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Презентация </a:t>
            </a:r>
          </a:p>
          <a:p>
            <a:pPr algn="ctr"/>
            <a:r>
              <a:rPr lang="ru-RU" dirty="0" smtClean="0"/>
              <a:t>учителя русского языка </a:t>
            </a:r>
          </a:p>
          <a:p>
            <a:pPr algn="ctr"/>
            <a:r>
              <a:rPr lang="ru-RU" dirty="0" smtClean="0"/>
              <a:t>Ивановой Л.Ю.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Гибель для нервной системы.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038600" cy="4140371"/>
          </a:xfrm>
        </p:spPr>
        <p:txBody>
          <a:bodyPr/>
          <a:lstStyle/>
          <a:p>
            <a:pPr lvl="0"/>
            <a:r>
              <a:rPr lang="ru-RU" dirty="0" smtClean="0"/>
              <a:t>Алкогольные напитки – смертельный яд для нервной системы.</a:t>
            </a:r>
          </a:p>
          <a:p>
            <a:pPr lvl="0"/>
            <a:r>
              <a:rPr lang="ru-RU" dirty="0" smtClean="0"/>
              <a:t>Табак – смертельный яд для нервов. </a:t>
            </a:r>
          </a:p>
          <a:p>
            <a:endParaRPr lang="ru-RU" dirty="0"/>
          </a:p>
        </p:txBody>
      </p:sp>
      <p:pic>
        <p:nvPicPr>
          <p:cNvPr id="5" name="Содержимое 4" descr="storozhenko_ira_gimnaziya_147-0_preview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46557" y="2428868"/>
            <a:ext cx="5242707" cy="371477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Алкоголь разрушает не только мозг.</a:t>
            </a:r>
            <a:br>
              <a:rPr lang="ru-RU" sz="4000" b="1" dirty="0" smtClean="0"/>
            </a:br>
            <a:endParaRPr lang="ru-RU" sz="4000" b="1" dirty="0"/>
          </a:p>
        </p:txBody>
      </p:sp>
      <p:pic>
        <p:nvPicPr>
          <p:cNvPr id="5" name="Содержимое 4" descr="1329408046_information_items_852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071678"/>
            <a:ext cx="4281518" cy="414340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Он губительно  действует на репродуктивные ткани, на зародышевые клетки и на потомство, а это значит, что он губит будущее. </a:t>
            </a:r>
          </a:p>
          <a:p>
            <a:r>
              <a:rPr lang="ru-RU" dirty="0" smtClean="0"/>
              <a:t>Влияние  на потомство идёт по двум направлениям: сопровождается глубокими изменениями в половой сфере, включая атрофию репродуктивных органов.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Алкоголь убивает будущее  человечества.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85926"/>
            <a:ext cx="4038600" cy="44348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Оказывает действие на зародышевую клетку. Когда человек находится в алкогольном опьянении, все клетки его организма оказываются насыщенными этиловым ядом, в том числе и зародышевые. Повреждённые алкоголем зародышевые клетки обуславливают начало </a:t>
            </a:r>
            <a:r>
              <a:rPr lang="ru-RU" b="1" dirty="0" smtClean="0"/>
              <a:t>деградации.</a:t>
            </a:r>
            <a:endParaRPr lang="ru-RU" b="1" dirty="0"/>
          </a:p>
        </p:txBody>
      </p:sp>
      <p:pic>
        <p:nvPicPr>
          <p:cNvPr id="5" name="Содержимое 4" descr="imag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1857364"/>
            <a:ext cx="4276165" cy="400052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Правильное питание  – залог здоровья.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14488"/>
            <a:ext cx="4038600" cy="443484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Диета из натуральных продуктов.</a:t>
            </a:r>
          </a:p>
          <a:p>
            <a:r>
              <a:rPr lang="ru-RU" sz="2400" b="1" dirty="0" smtClean="0"/>
              <a:t>Пища, богатая комплексом витамина В.</a:t>
            </a:r>
          </a:p>
          <a:p>
            <a:r>
              <a:rPr lang="ru-RU" sz="2400" b="1" dirty="0" smtClean="0"/>
              <a:t>Пища, богатая кальцием.</a:t>
            </a:r>
          </a:p>
          <a:p>
            <a:r>
              <a:rPr lang="ru-RU" sz="2400" b="1" dirty="0" smtClean="0"/>
              <a:t>Продукты – источники протеинов.</a:t>
            </a:r>
            <a:endParaRPr lang="ru-RU" sz="2400" b="1" dirty="0"/>
          </a:p>
        </p:txBody>
      </p:sp>
      <p:pic>
        <p:nvPicPr>
          <p:cNvPr id="5" name="Содержимое 4" descr="fsfd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29058" y="2143116"/>
            <a:ext cx="5074737" cy="380605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chemeClr val="tx1"/>
                </a:solidFill>
              </a:rPr>
              <a:t>К  ингредиентам добавить холодную дистиллированную воду или сок 2-3 апельсинов и все тщательно перемешать миксером. Пить на завтрак, во время ленча или днем в любое время.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928802"/>
            <a:ext cx="4040188" cy="659352"/>
          </a:xfrm>
        </p:spPr>
        <p:txBody>
          <a:bodyPr/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</a:rPr>
              <a:t>Смесь Брэгга, богатая витамином В</a:t>
            </a:r>
            <a:endParaRPr lang="ru-RU" sz="20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Напиток бодрости </a:t>
            </a:r>
          </a:p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П.Брэгга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2428868"/>
            <a:ext cx="4040188" cy="3845720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3 чашки несладкого фруктового сока (апельсин, ананас, томаты); </a:t>
            </a:r>
          </a:p>
          <a:p>
            <a:pPr lvl="0"/>
            <a:r>
              <a:rPr lang="ru-RU" dirty="0" smtClean="0"/>
              <a:t>1 ст. ложка пивных дрожжей; </a:t>
            </a:r>
          </a:p>
          <a:p>
            <a:pPr lvl="0"/>
            <a:r>
              <a:rPr lang="ru-RU" dirty="0" smtClean="0"/>
              <a:t>1 ст. ложка проросших пшеничных зерен; </a:t>
            </a:r>
          </a:p>
          <a:p>
            <a:pPr lvl="0"/>
            <a:r>
              <a:rPr lang="ru-RU" dirty="0" smtClean="0"/>
              <a:t>1 ст. ложка полированного риса; </a:t>
            </a:r>
          </a:p>
          <a:p>
            <a:pPr lvl="0"/>
            <a:r>
              <a:rPr lang="ru-RU" dirty="0" smtClean="0"/>
              <a:t>1 яичный желток (по желанию); </a:t>
            </a:r>
          </a:p>
          <a:p>
            <a:pPr lvl="0"/>
            <a:r>
              <a:rPr lang="ru-RU" dirty="0" smtClean="0"/>
              <a:t>мед по вкусу.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1 чайная ложка пивных дрожжей; </a:t>
            </a:r>
          </a:p>
          <a:p>
            <a:pPr lvl="0"/>
            <a:r>
              <a:rPr lang="ru-RU" dirty="0" smtClean="0"/>
              <a:t>1 чайная ложка чистой ванили; </a:t>
            </a:r>
          </a:p>
          <a:p>
            <a:pPr lvl="0"/>
            <a:r>
              <a:rPr lang="ru-RU" dirty="0" smtClean="0"/>
              <a:t>2 ст. ложки чистого соевого порошка; </a:t>
            </a:r>
          </a:p>
          <a:p>
            <a:pPr lvl="0"/>
            <a:r>
              <a:rPr lang="ru-RU" dirty="0" smtClean="0"/>
              <a:t>1 банан или любой спелый фрукт; </a:t>
            </a:r>
          </a:p>
          <a:p>
            <a:pPr lvl="0"/>
            <a:r>
              <a:rPr lang="ru-RU" dirty="0" smtClean="0"/>
              <a:t>1 чайная ложка меда; </a:t>
            </a:r>
          </a:p>
          <a:p>
            <a:pPr lvl="0"/>
            <a:r>
              <a:rPr lang="ru-RU" dirty="0" smtClean="0"/>
              <a:t>1 ст. ложка лецитинового порошка.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Завтрак Брэгга.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0006489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0102" y="2071678"/>
            <a:ext cx="4315250" cy="400052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В кашу из цельного зерна добавить ломтики банана, мед и соевое молоко, для приготовления которого полную столовую ложку чистого соевого порошка смешать с половиной стакана дистиллированной воды.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 dirty="0" smtClean="0"/>
              <a:t>“Живой хлеб” Брэгга.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43050"/>
            <a:ext cx="4038600" cy="443484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Лучший способ быть уверенным, что в каравае имеются витамины, кальций и другие питательные вещества, необходимые для основы жизни, – это печь свой собственный хлеб. Этот хлеб богат витаминами В и Е. </a:t>
            </a:r>
          </a:p>
          <a:p>
            <a:pPr lvl="0"/>
            <a:r>
              <a:rPr lang="ru-RU" dirty="0" smtClean="0"/>
              <a:t>0,5 л дистиллированной воды;1 ст. ложка меда; </a:t>
            </a:r>
          </a:p>
          <a:p>
            <a:pPr lvl="0"/>
            <a:r>
              <a:rPr lang="ru-RU" dirty="0" smtClean="0"/>
              <a:t>1 чайная ложка сухих дрожжей; </a:t>
            </a:r>
          </a:p>
          <a:p>
            <a:pPr lvl="0"/>
            <a:r>
              <a:rPr lang="ru-RU" dirty="0" smtClean="0"/>
              <a:t>1,2 кг неотбеленной и непросеянной пшеничной муки; </a:t>
            </a:r>
          </a:p>
          <a:p>
            <a:pPr lvl="0"/>
            <a:r>
              <a:rPr lang="ru-RU" dirty="0" smtClean="0"/>
              <a:t>250 г неочищенных проросших пшеничных зерен. </a:t>
            </a:r>
          </a:p>
          <a:p>
            <a:r>
              <a:rPr lang="ru-RU" dirty="0" smtClean="0"/>
              <a:t>Растворить мед и дрожжи в 0,5 л воды. Добавить муку, неочищенные пшеничные зерна. Хорошо вымесить тесто, сделать один большой или два маленьких каравая. </a:t>
            </a:r>
            <a:endParaRPr lang="ru-RU" dirty="0"/>
          </a:p>
        </p:txBody>
      </p:sp>
      <p:pic>
        <p:nvPicPr>
          <p:cNvPr id="5" name="Содержимое 4" descr="b22c68a2681d434aed8d5516ecb4ac50_4022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5" y="2500305"/>
            <a:ext cx="4313640" cy="340373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Самые известные книги П.Брэгга.</a:t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Чудо голодания.</a:t>
            </a:r>
          </a:p>
          <a:p>
            <a:r>
              <a:rPr lang="ru-RU" sz="3200" dirty="0" smtClean="0"/>
              <a:t>Шокирующая правда о воде и соли.</a:t>
            </a:r>
          </a:p>
          <a:p>
            <a:r>
              <a:rPr lang="ru-RU" sz="3200" dirty="0" smtClean="0"/>
              <a:t>Программа для здоровья позвоночника.</a:t>
            </a:r>
          </a:p>
          <a:p>
            <a:r>
              <a:rPr lang="ru-RU" sz="3200" dirty="0" smtClean="0"/>
              <a:t>Как дожить до 120 лет.</a:t>
            </a:r>
          </a:p>
          <a:p>
            <a:r>
              <a:rPr lang="ru-RU" sz="3200" dirty="0" smtClean="0"/>
              <a:t>Формула совершенства</a:t>
            </a:r>
            <a:r>
              <a:rPr lang="ru-RU" dirty="0" smtClean="0"/>
              <a:t>.</a:t>
            </a:r>
          </a:p>
          <a:p>
            <a:r>
              <a:rPr lang="ru-RU" sz="3200" dirty="0" smtClean="0"/>
              <a:t>Поваренная книга.</a:t>
            </a:r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57562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"Чтобы стать счастливым, - писал Поль Брэгг, - надо выработать в себе три привычки:</a:t>
            </a:r>
            <a:br>
              <a:rPr lang="ru-RU" sz="3600" b="1" dirty="0" smtClean="0"/>
            </a:br>
            <a:r>
              <a:rPr lang="ru-RU" sz="3600" b="1" dirty="0" smtClean="0"/>
              <a:t>- привычку к здоровью,</a:t>
            </a:r>
            <a:br>
              <a:rPr lang="ru-RU" sz="3600" b="1" dirty="0" smtClean="0"/>
            </a:br>
            <a:r>
              <a:rPr lang="ru-RU" sz="3600" b="1" dirty="0" smtClean="0"/>
              <a:t>- привычку к труду,</a:t>
            </a:r>
            <a:br>
              <a:rPr lang="ru-RU" sz="3600" b="1" dirty="0" smtClean="0"/>
            </a:br>
            <a:r>
              <a:rPr lang="ru-RU" sz="3600" b="1" dirty="0" smtClean="0"/>
              <a:t>- привычку к постоянному учению".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29642" cy="148992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Существует легенда о  его  смерти.«Поль Брэгг умер в декабре 1976 года на 96 году. Но умер он отнюдь не от старости. Смерть этого человека – трагический несчастный случай: во время катания на доске у побережья Флориды его накрыла гигантская волна».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0_7d2b6_4376056d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935163"/>
            <a:ext cx="7643866" cy="4389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Поль </a:t>
            </a:r>
            <a:r>
              <a:rPr lang="ru-RU" sz="4400" dirty="0" err="1" smtClean="0">
                <a:solidFill>
                  <a:schemeClr val="accent1">
                    <a:lumMod val="50000"/>
                  </a:schemeClr>
                </a:solidFill>
              </a:rPr>
              <a:t>Чаппиус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 Брэгг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800" dirty="0" smtClean="0"/>
              <a:t>(6 февраля 1895 — 7 декабря 1976) </a:t>
            </a:r>
            <a:endParaRPr lang="ru-RU" sz="2800" dirty="0"/>
          </a:p>
        </p:txBody>
      </p:sp>
      <p:pic>
        <p:nvPicPr>
          <p:cNvPr id="5" name="Содержимое 4" descr="picture_5539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2000240"/>
            <a:ext cx="3381779" cy="44338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423160"/>
            <a:ext cx="4038600" cy="44348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Известный американский деятель альтернативной медицины, </a:t>
            </a:r>
            <a:r>
              <a:rPr lang="ru-RU" dirty="0" err="1" smtClean="0"/>
              <a:t>натуропат</a:t>
            </a:r>
            <a:r>
              <a:rPr lang="ru-RU" dirty="0" smtClean="0"/>
              <a:t>, диетолог, пропагандист здорового образа жизни, выдающийся деятель американского движения за здоровое питание, талантливый бизнесмен, шоумен.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Программа здорового сердца</a:t>
            </a:r>
            <a:endParaRPr lang="ru-RU" sz="4400" dirty="0"/>
          </a:p>
        </p:txBody>
      </p:sp>
      <p:pic>
        <p:nvPicPr>
          <p:cNvPr id="5" name="Содержимое 4" descr="1bc6c5e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7318" y="1920875"/>
            <a:ext cx="3798364" cy="44338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Основные условия сохранения здорового сердца: </a:t>
            </a:r>
          </a:p>
          <a:p>
            <a:pPr lvl="0"/>
            <a:r>
              <a:rPr lang="ru-RU" dirty="0" smtClean="0"/>
              <a:t>правильное питание. </a:t>
            </a:r>
          </a:p>
          <a:p>
            <a:pPr lvl="0"/>
            <a:r>
              <a:rPr lang="ru-RU" dirty="0" smtClean="0"/>
              <a:t>хорошее кровообращение, т.е. ежедневные физические упражнения. </a:t>
            </a:r>
          </a:p>
          <a:p>
            <a:pPr lvl="0"/>
            <a:r>
              <a:rPr lang="ru-RU" dirty="0" smtClean="0"/>
              <a:t>нормальный вес.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Опасность неправильного питания.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785926"/>
            <a:ext cx="4038600" cy="4434840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 smtClean="0"/>
              <a:t>Нормальный уровень холестерина в крови составляет 120-180 единиц. </a:t>
            </a:r>
          </a:p>
          <a:p>
            <a:r>
              <a:rPr lang="ru-RU" sz="3800" dirty="0" smtClean="0"/>
              <a:t>Большинство жиров, которые мы съедаем, перерабатываются печенью в холестерин. </a:t>
            </a:r>
          </a:p>
          <a:p>
            <a:r>
              <a:rPr lang="ru-RU" sz="3800" dirty="0" smtClean="0"/>
              <a:t>Когда пища перегружена насыщенными (твердыми) животными жирами и когда нашей физической активности недостаточно для сжигания нормального и избыточного количества холестерина, поток крови “задыхается” в липких частицах холестерина, оседающих на стенках артерий и засоряющих их (развивается атеросклероз). </a:t>
            </a:r>
          </a:p>
          <a:p>
            <a:endParaRPr lang="ru-RU" dirty="0"/>
          </a:p>
        </p:txBody>
      </p:sp>
      <p:pic>
        <p:nvPicPr>
          <p:cNvPr id="5" name="Содержимое 4" descr="life_health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399" y="2000240"/>
            <a:ext cx="4321297" cy="388408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Опасности неподвижного образа жизни.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При сидячем образе жизни кровообращение замедляется, кровь застаивается, не насыщается кислородом. </a:t>
            </a:r>
          </a:p>
          <a:p>
            <a:r>
              <a:rPr lang="ru-RU" dirty="0" smtClean="0"/>
              <a:t>Помните, когда вы делаете упражнения, из организма удаляются яды и увеличивается циркуляция крови, улучшается питание всех клеток организма.</a:t>
            </a:r>
            <a:endParaRPr lang="ru-RU" dirty="0"/>
          </a:p>
        </p:txBody>
      </p:sp>
      <p:pic>
        <p:nvPicPr>
          <p:cNvPr id="9" name="Содержимое 8" descr="x_af7e0c0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53380"/>
            <a:ext cx="4038600" cy="416887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/>
              <a:t>Дистиллированная вода для питья.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voda11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3720429" cy="371477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Дистиллированная вода – самая чистая вода, которую человек может получить. Она растворяет убийственные яды, накапливающиеся в организме человека, помогает пропустить их через почки, не оставляя в них песка и камней. </a:t>
            </a:r>
          </a:p>
          <a:p>
            <a:r>
              <a:rPr lang="ru-RU" dirty="0" smtClean="0"/>
              <a:t>Дистиллированная вода – мягкая. Если же постоянно пить жесткую водопроводную воду, то на стенках кровеносных сосудов будут откладываться неорганические вещества, которые не усваиваются организмом. Неорганические вещества вызывают также образование камней в почках и желчном пузыре.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Здоровая нервная система.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000240"/>
            <a:ext cx="4038600" cy="44348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Из всех причин, которые ведут к нервному истощению, основную роль играет неправильная диета. </a:t>
            </a:r>
          </a:p>
          <a:p>
            <a:r>
              <a:rPr lang="ru-RU" dirty="0" smtClean="0"/>
              <a:t>Мы лишаем нашу ежедневную пищу витаминов и минеральных веществ, следовательно, мы ослабляем центральную нервную систему. </a:t>
            </a:r>
          </a:p>
          <a:p>
            <a:r>
              <a:rPr lang="ru-RU" dirty="0" smtClean="0"/>
              <a:t>Нервозность, чрезвычайная хроническая усталость – ужасная цена, которую мы платим за </a:t>
            </a:r>
            <a:r>
              <a:rPr lang="ru-RU" i="1" dirty="0" smtClean="0"/>
              <a:t>отсутствие комплекса витамина В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нашей цивилизованной пище.</a:t>
            </a:r>
          </a:p>
          <a:p>
            <a:endParaRPr lang="ru-RU" dirty="0"/>
          </a:p>
        </p:txBody>
      </p:sp>
      <p:pic>
        <p:nvPicPr>
          <p:cNvPr id="5" name="Содержимое 4" descr="341aa16e64cd0bcb146c2c9d6549cc0f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77112" y="2357430"/>
            <a:ext cx="4652606" cy="357189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Пища, которой следует избегать.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5" name="Содержимое 4" descr="rafinirovanie-product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000240"/>
            <a:ext cx="4520414" cy="400052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643050"/>
            <a:ext cx="4038600" cy="471187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Рафинированная белая мука и ее продукты. </a:t>
            </a:r>
          </a:p>
          <a:p>
            <a:pPr lvl="0"/>
            <a:r>
              <a:rPr lang="ru-RU" dirty="0" smtClean="0"/>
              <a:t>Рафинированный сахар и продукты, которые его содержат. </a:t>
            </a:r>
          </a:p>
          <a:p>
            <a:pPr lvl="0"/>
            <a:r>
              <a:rPr lang="ru-RU" dirty="0" smtClean="0"/>
              <a:t>Приправы (кетчуп, горчица, мясные и рыбные соусы и др.). </a:t>
            </a:r>
          </a:p>
          <a:p>
            <a:pPr lvl="0"/>
            <a:r>
              <a:rPr lang="ru-RU" dirty="0" smtClean="0"/>
              <a:t>Соль и соленые продукты. </a:t>
            </a:r>
          </a:p>
          <a:p>
            <a:pPr lvl="0"/>
            <a:r>
              <a:rPr lang="ru-RU" dirty="0" smtClean="0"/>
              <a:t>Жареное. </a:t>
            </a:r>
          </a:p>
          <a:p>
            <a:pPr lvl="0"/>
            <a:r>
              <a:rPr lang="ru-RU" dirty="0" smtClean="0"/>
              <a:t>Насыщенные жиры. </a:t>
            </a:r>
          </a:p>
          <a:p>
            <a:pPr lvl="0"/>
            <a:r>
              <a:rPr lang="ru-RU" dirty="0" err="1" smtClean="0"/>
              <a:t>Гидрогенизированное</a:t>
            </a:r>
            <a:r>
              <a:rPr lang="ru-RU" dirty="0" smtClean="0"/>
              <a:t> растительное масло. </a:t>
            </a:r>
          </a:p>
          <a:p>
            <a:pPr lvl="0"/>
            <a:r>
              <a:rPr lang="ru-RU" dirty="0" smtClean="0"/>
              <a:t>Маргарин. </a:t>
            </a:r>
          </a:p>
          <a:p>
            <a:pPr lvl="0"/>
            <a:r>
              <a:rPr lang="ru-RU" dirty="0" smtClean="0"/>
              <a:t>Чай, кофе – мощные стимуляторы нервной системы.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Пища, которой следует избегать.</a:t>
            </a:r>
            <a:br>
              <a:rPr lang="ru-RU" sz="4400" b="1" dirty="0" smtClean="0"/>
            </a:b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928802"/>
            <a:ext cx="4038600" cy="443484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Копченые мясо, рыба. </a:t>
            </a:r>
          </a:p>
          <a:p>
            <a:pPr lvl="0"/>
            <a:r>
              <a:rPr lang="ru-RU" dirty="0" smtClean="0"/>
              <a:t>Закусочное мясо (сосиски, продукты, содержащие нитраты, азотистый натрий) </a:t>
            </a:r>
          </a:p>
          <a:p>
            <a:pPr lvl="0"/>
            <a:r>
              <a:rPr lang="ru-RU" dirty="0" smtClean="0"/>
              <a:t>Свежая свинина. </a:t>
            </a:r>
          </a:p>
          <a:p>
            <a:pPr lvl="0"/>
            <a:r>
              <a:rPr lang="ru-RU" dirty="0" smtClean="0"/>
              <a:t>Очищенные белый рис, ячмень, перловая крупа. </a:t>
            </a:r>
          </a:p>
          <a:p>
            <a:pPr lvl="0"/>
            <a:r>
              <a:rPr lang="ru-RU" dirty="0" smtClean="0"/>
              <a:t>Цыплята магазинные (их кормят пищей, содержащей лекарства). </a:t>
            </a:r>
          </a:p>
          <a:p>
            <a:pPr lvl="0"/>
            <a:r>
              <a:rPr lang="ru-RU" dirty="0" smtClean="0"/>
              <a:t>Консервированные супы. </a:t>
            </a:r>
          </a:p>
          <a:p>
            <a:endParaRPr lang="ru-RU" dirty="0"/>
          </a:p>
        </p:txBody>
      </p:sp>
      <p:pic>
        <p:nvPicPr>
          <p:cNvPr id="5" name="Содержимое 4" descr="1298535319_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43372" y="2143116"/>
            <a:ext cx="4827029" cy="407196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891</Words>
  <PresentationFormat>Экран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Система здоровьесбережения П.Брэгга. </vt:lpstr>
      <vt:lpstr>Поль Чаппиус Брэгг  (6 февраля 1895 — 7 декабря 1976) </vt:lpstr>
      <vt:lpstr>Программа здорового сердца</vt:lpstr>
      <vt:lpstr>Опасность неправильного питания.</vt:lpstr>
      <vt:lpstr>Опасности неподвижного образа жизни. </vt:lpstr>
      <vt:lpstr>Дистиллированная вода для питья. </vt:lpstr>
      <vt:lpstr>Здоровая нервная система.</vt:lpstr>
      <vt:lpstr>Пища, которой следует избегать. </vt:lpstr>
      <vt:lpstr>Пища, которой следует избегать. </vt:lpstr>
      <vt:lpstr>Гибель для нервной системы. </vt:lpstr>
      <vt:lpstr>Алкоголь разрушает не только мозг. </vt:lpstr>
      <vt:lpstr>Алкоголь убивает будущее  человечества. </vt:lpstr>
      <vt:lpstr>Правильное питание  – залог здоровья. </vt:lpstr>
      <vt:lpstr>   К  ингредиентам добавить холодную дистиллированную воду или сок 2-3 апельсинов и все тщательно перемешать миксером. Пить на завтрак, во время ленча или днем в любое время. </vt:lpstr>
      <vt:lpstr>Завтрак Брэгга. </vt:lpstr>
      <vt:lpstr>“Живой хлеб” Брэгга. </vt:lpstr>
      <vt:lpstr>Самые известные книги П.Брэгга. </vt:lpstr>
      <vt:lpstr>"Чтобы стать счастливым, - писал Поль Брэгг, - надо выработать в себе три привычки: - привычку к здоровью, - привычку к труду, - привычку к постоянному учению". </vt:lpstr>
      <vt:lpstr>Существует легенда о  его  смерти.«Поль Брэгг умер в декабре 1976 года на 96 году. Но умер он отнюдь не от старости. Смерть этого человека – трагический несчастный случай: во время катания на доске у побережья Флориды его накрыла гигантская волна».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здоровьесбережения П.Брэгга. </dc:title>
  <dc:creator>Любовь Юрьевна</dc:creator>
  <cp:lastModifiedBy>DNA7 X86</cp:lastModifiedBy>
  <cp:revision>17</cp:revision>
  <dcterms:created xsi:type="dcterms:W3CDTF">2012-12-01T15:00:40Z</dcterms:created>
  <dcterms:modified xsi:type="dcterms:W3CDTF">2012-12-01T16:48:34Z</dcterms:modified>
</cp:coreProperties>
</file>