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5" r:id="rId11"/>
    <p:sldId id="267" r:id="rId12"/>
    <p:sldId id="269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5B554D-0A8F-4177-AD2A-942D4A56B45C}" type="datetimeFigureOut">
              <a:rPr lang="ru-RU" smtClean="0"/>
              <a:pPr/>
              <a:t>01.12.2012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85FA4A-5F7F-4CCE-9766-D11C24CB4F9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 твердой и ровной постели подвывихи и искривления позвоночника легко исправимы, поскольку позвоночник находится в правильном положении во время ночного сна. В мягкой же постели все нарушения, возникшие днем, сохраняются. Кроме того, мягкая постель согревает межпозвоночные диски, делает их легко сдвигаемыми, закладывая тем самым основы для новых нарушений. Любитель поспать в мягкой постели позволяет своим нервам атрофироваться, и поэтому болезни явятся к нему без приглашения. </a:t>
            </a:r>
            <a:b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5FA4A-5F7F-4CCE-9766-D11C24CB4F9D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Это правило связано, прежде всего, с функционированием носовой перегородки. Известно, что воздействуя на ее определенные точки, можно стимулировать деятельность внутренних органов. Например, при обмороке дают понюхать нашатырного спирта. При этом периферийные окончания тройничного и симпатического нервов получают необходимый импульс, и человек приходит в сознание. Установлено, что состояние носовой перегородки может влиять на возникновение таких болезней, как сенная лихорадка, астма, миома, напряжение сердечной артерии, заболевания половых органов, эндокринной системы, паращитовидной и вилочковой желез, недержание мочи, боль при менструациях, энтериты, запоры, ослабление диафрагмы, заболевания почек, печени, желудка, ушей, а также раздражительность, беспокойство, головокружения. </a:t>
            </a:r>
            <a:b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5FA4A-5F7F-4CCE-9766-D11C24CB4F9D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Исходное положение: лечь на спину на ровную постель или на пол; руки закинуть за голову, вытянув их во всю длину, ноги также вытянуть на полную длину; ступни поставить на пятку перпендикулярно телу, носки тянуть к лицу. Пятки и бедра прижать к полу. </a:t>
            </a:r>
            <a:b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Теперь нужно несколько раз поочередно на счет «7» потянуться, как бы растягивая позвоночник в разные стороны: пяткой правой ноги ползти вперед по полу, а обеими вытянутыми руками одновременно тянуться в противоположную сторону. Затем то же самое проделать пяткой левой ноги (пяткой тянуться вперед, обеими руками тянуться в противоположную сторону). Затем положить ладони под шейные позвонки, ноги соединить, пальцы обеих ног тянуть к лицу. В этом положении начать вибрировать всем телом наподобие рыбки, извивающейся вводе. Вибрации выполняются справа налево в течение 1-2 минут. Делать это упражнение следует каждый день утром и вечером. </a:t>
            </a:r>
            <a:b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5FA4A-5F7F-4CCE-9766-D11C24CB4F9D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Исходное положение: лечь на спину на твердую и ровную поверхность, под шейные позвонки положить твердую подушку или валик. Затем поднять вверх обе руки и ноги так, чтобы ступни ног располагались параллельно полу. </a:t>
            </a:r>
            <a:b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Выполнение упражнения: в таком положении трясти обеими руками и ногами. Упражнение выполнять в течение 1-3 минут. Если у Вас при выполнении данного упражнения немного сгибаются в коленях - не обращайте внимания, для вибрации это не играет принципиального значения. </a:t>
            </a:r>
            <a:b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Такое внимание к состоянию конечностей далеко не случайно. С древних времен именно по состоянию конечностей определяли, какими болезнями страдает человек. Особое внимание обращали на нижние конечности, прежде всего на ступни. Так, например, опухшие лодыжки и ступни свидетельствуют о болезнях сердца, почек или об анемии. </a:t>
            </a:r>
            <a:b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5FA4A-5F7F-4CCE-9766-D11C24CB4F9D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Как выполняется первая, подготовительная часть упражнения. Исходное положение: лечь на спину (на твердую ровную поверхность, под шею положить валик), сомкнуть ступни и ладони и развести колени. Затем:</a:t>
            </a:r>
            <a:b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1. Нажимать подушечками пальцев обеих рук друг на друга (10 раз).</a:t>
            </a:r>
            <a:b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2. Нажимать сначала подушечками пальцев, а затем ладонями обеих рук друг на друга (10 раз).</a:t>
            </a:r>
            <a:b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3. Сжимать обе сомкнутые ладони (10 раз).</a:t>
            </a:r>
            <a:b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4. Вытянуть сомкнутые руки на полную длину, закинуть их за голову и медленно провести ими над лицом до пояса, словно разрезая тело пополам, при этом пальцы ладоней направлены к голове (10 раз).</a:t>
            </a:r>
            <a:b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5. Развернув пальцы обеих рук по направлению к стопам, двигать ими от паха до пупка (10 раз).</a:t>
            </a:r>
            <a:b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6. Максимально вытянуть руки с сомкнутыми ладонями и пронести их над телом, как бы рассекая воздух топором (10 раз).</a:t>
            </a:r>
            <a:b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7. Вытягивать руки с сомкнутыми ладонями вверх и вниз до отказа (10 раз).</a:t>
            </a:r>
            <a:b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8. Установить руки с сомкнутыми ладонями над солнечным сплетением и двигать сомкнутыми ступнями ног (примерно на 1-1,5 длины ступни) вперед и назад, стараясь не размыкать их (10 раз).</a:t>
            </a:r>
            <a:b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9. Одновременно двигать сомкнутыми ладонями и стопами вперед и назад, как бы стараясь растянуть позвонки (10-60 раз). </a:t>
            </a:r>
            <a:b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Как выполняется вторая, основная, часть упражнения. Сомкнув стопы и ладони, закрыть глаза и оставаться в таком положении в течение 10-15 минут. Руки с сомкнутыми ладонями должны быть установлены перпендикулярно телу. </a:t>
            </a:r>
            <a:b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Это упражнение, как и все остальные из моей Системы, желательно выполнять, если это возможно, в обнаженном виде. Ведь все эти упражнения направлены на усиление глубинного клеточного дыхания, они заставляют дышать каждую клеточку. Одежда, которую мы носим практически постоянно, препятствует этому. </a:t>
            </a:r>
            <a:b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5FA4A-5F7F-4CCE-9766-D11C24CB4F9D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Как выполняется упражнение для спины и живота. Исходное положение: сесть на пол на колени, таз опустить на пятки (можно сесть и «по-турецки»), полностью выпрямить позвоночник, удерживая равновесие на копчике. </a:t>
            </a:r>
            <a:b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Сначала познакомимся с промежуточным упражнением (которое нужно выполнять после каждого из приведенных ниже шести упражнений по одному разу в каждую сторону): </a:t>
            </a:r>
            <a:b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а) руки вытянуть перед грудью параллельно друг другу;</a:t>
            </a:r>
            <a:b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быстро оглянуться через левое плечо, стараясь увидеть свой копчик;</a:t>
            </a:r>
            <a:b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вернуть голову в исходное положение.</a:t>
            </a:r>
            <a:b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Затем оглянуться через правое плечо, повторив действие в той же последовательности. Неважно, что вначале вы не сможете увидеть копчик или весь позвоночник. Можно сделать это в воображении;</a:t>
            </a:r>
            <a:b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б) поднять руки вверх параллельно друг другу, выпрямить позвоночник и быстро проделать то же самое, что и в пункте «а». </a:t>
            </a:r>
            <a:b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Это промежуточное упражнение выстраивает позвонки, предохраняя их от подвывихов, а значит, лечит и страхует от всевозможных заболеваний крови и различных органов. </a:t>
            </a:r>
            <a:b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5FA4A-5F7F-4CCE-9766-D11C24CB4F9D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5FA4A-5F7F-4CCE-9766-D11C24CB4F9D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01.12.2012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01.12.2012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01.12.2012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sz="4800" dirty="0" smtClean="0"/>
              <a:t>Система оздоровления Ниши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57554" y="4429132"/>
            <a:ext cx="5114778" cy="1101248"/>
          </a:xfrm>
        </p:spPr>
        <p:txBody>
          <a:bodyPr/>
          <a:lstStyle/>
          <a:p>
            <a:pPr algn="ctr"/>
            <a:r>
              <a:rPr lang="ru-RU" dirty="0" smtClean="0"/>
              <a:t>Презентация Ивановой Л.Ю.,</a:t>
            </a:r>
          </a:p>
          <a:p>
            <a:pPr algn="ctr"/>
            <a:r>
              <a:rPr lang="ru-RU" dirty="0" smtClean="0"/>
              <a:t>ГКВОУ Центра образования</a:t>
            </a:r>
            <a:r>
              <a:rPr lang="en-US" dirty="0" smtClean="0"/>
              <a:t>  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/>
              <a:t>Шестое правило – упражнение для спины и живота.</a:t>
            </a:r>
            <a:br>
              <a:rPr lang="ru-RU" sz="2400" dirty="0" smtClean="0"/>
            </a:br>
            <a:endParaRPr lang="ru-RU" sz="2400" dirty="0"/>
          </a:p>
        </p:txBody>
      </p:sp>
      <p:pic>
        <p:nvPicPr>
          <p:cNvPr id="5" name="Содержимое 4" descr="nichiagimnas.gif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457200" y="2214554"/>
            <a:ext cx="4060254" cy="2910727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3438" y="1643050"/>
            <a:ext cx="3520440" cy="4525963"/>
          </a:xfrm>
        </p:spPr>
        <p:txBody>
          <a:bodyPr>
            <a:normAutofit/>
          </a:bodyPr>
          <a:lstStyle/>
          <a:p>
            <a:r>
              <a:rPr lang="ru-RU" sz="2000" dirty="0" smtClean="0"/>
              <a:t>«Шестое правило здоровья» помогает установить кислотно-щелочное равновесие в организме.</a:t>
            </a:r>
          </a:p>
          <a:p>
            <a:r>
              <a:rPr lang="ru-RU" sz="2000" dirty="0" smtClean="0"/>
              <a:t>Кроме того, необходимо помнить, что большую роль в сохранении кислотно-щелочного баланса играет правильное питание.</a:t>
            </a:r>
          </a:p>
          <a:p>
            <a:r>
              <a:rPr lang="ru-RU" sz="2000" dirty="0" smtClean="0"/>
              <a:t>Движения позвоночника и живота сочетаются с самовнушением.</a:t>
            </a:r>
            <a:endParaRPr lang="ru-RU" sz="2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/>
              <a:t>Питание позвоночника.</a:t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Конечно, для того чтобы позвоночник, а с ним и весь организм, был крепким и здоровым, нужны не только минеральные вещества и витамины. Человеческий организм получает питание из воздуха, воды, солнца. Под словом «питание» Система здоровья подразумевает четыре элементарных составляющих, которые строят и поддерживают человеческое существование, а именно: пища, вода, свет, воздух. Эти четыре элемента можно сравнить с четырьмя первоэлементами (Земля, Вода, Огонь, Воздух), которые древние философы считали источником всего во Вселенной. Так и питание, состоящее из четырех элементов, можно считать источником всего в человеческом организме, который сам подобен Вселенной. 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1600" dirty="0" smtClean="0">
                <a:solidFill>
                  <a:schemeClr val="tx2"/>
                </a:solidFill>
              </a:rPr>
              <a:t>Эти правила - система, позволяющая нормализовать работу каждой клеточки и каждого органа. </a:t>
            </a:r>
            <a:br>
              <a:rPr lang="ru-RU" sz="1600" dirty="0" smtClean="0">
                <a:solidFill>
                  <a:schemeClr val="tx2"/>
                </a:solidFill>
              </a:rPr>
            </a:br>
            <a:r>
              <a:rPr lang="ru-RU" sz="1600" dirty="0" smtClean="0">
                <a:solidFill>
                  <a:schemeClr val="tx2"/>
                </a:solidFill>
              </a:rPr>
              <a:t/>
            </a:r>
            <a:br>
              <a:rPr lang="ru-RU" sz="1600" dirty="0" smtClean="0">
                <a:solidFill>
                  <a:schemeClr val="tx2"/>
                </a:solidFill>
              </a:rPr>
            </a:br>
            <a:r>
              <a:rPr lang="ru-RU" sz="1600" dirty="0" smtClean="0">
                <a:solidFill>
                  <a:schemeClr val="tx2"/>
                </a:solidFill>
              </a:rPr>
              <a:t>Они подчинены единой задаче - пробуждению целительных сил всего организма.</a:t>
            </a:r>
            <a:endParaRPr lang="ru-RU" sz="1600" dirty="0">
              <a:solidFill>
                <a:schemeClr val="tx2"/>
              </a:solidFill>
            </a:endParaRPr>
          </a:p>
        </p:txBody>
      </p:sp>
      <p:pic>
        <p:nvPicPr>
          <p:cNvPr id="6" name="Содержимое 5" descr="80581828_4278666_4810904_6a4470f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85918" y="1659206"/>
            <a:ext cx="5214974" cy="4716654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800" dirty="0" err="1" smtClean="0"/>
              <a:t>Кацудзо</a:t>
            </a:r>
            <a:r>
              <a:rPr lang="ru-RU" sz="2800" dirty="0" smtClean="0"/>
              <a:t> Ниши (1884-1959), знаменитый японский ученый.</a:t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28596" y="1714488"/>
            <a:ext cx="3520440" cy="452596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   Система здоровья Ниши заключается в том, что он совместил серьезный системный подход к лечению различных заболеваний с простыми оздоровительными методами, которые вполне доступны детям, тяжелобольным и старикам. 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5" name="Содержимое 4" descr="eb3191fac3227ac11f6efec4e6bca6b0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357686" y="1857364"/>
            <a:ext cx="3571900" cy="4337307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800" dirty="0" smtClean="0"/>
              <a:t> система здоровья НИШИ полностью отвергает лекарственную терапию.</a:t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400" dirty="0" smtClean="0"/>
              <a:t>Он писал: «При помощи лекарств мы лишь подавляем симптомы болезни, тем самым глубже загоняем саму болезнь. </a:t>
            </a:r>
          </a:p>
          <a:p>
            <a:r>
              <a:rPr lang="ru-RU" sz="2400" dirty="0" smtClean="0"/>
              <a:t>Если у человека много болезней - причину надо искать в нарушениях позвоночника»</a:t>
            </a:r>
            <a:r>
              <a:rPr lang="ru-RU" dirty="0" smtClean="0"/>
              <a:t>. </a:t>
            </a:r>
            <a:endParaRPr lang="ru-RU" dirty="0"/>
          </a:p>
        </p:txBody>
      </p:sp>
      <p:pic>
        <p:nvPicPr>
          <p:cNvPr id="5" name="Содержимое 4" descr="561960_w640_h640_11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214810" y="1500174"/>
            <a:ext cx="3521075" cy="4357717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/>
              <a:t>Первое правило ниши – твердая постель.</a:t>
            </a:r>
            <a:br>
              <a:rPr lang="ru-RU" sz="2400" dirty="0" smtClean="0"/>
            </a:br>
            <a:endParaRPr lang="ru-RU" sz="2400" dirty="0"/>
          </a:p>
        </p:txBody>
      </p:sp>
      <p:pic>
        <p:nvPicPr>
          <p:cNvPr id="5" name="Содержимое 4" descr="3.jpg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500034" y="1714488"/>
            <a:ext cx="3472126" cy="4143404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86248" y="1714488"/>
            <a:ext cx="3520440" cy="4525963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Постель, на которой вы спите, должна быть ровной и твердой. </a:t>
            </a:r>
          </a:p>
          <a:p>
            <a:r>
              <a:rPr lang="ru-RU" dirty="0" smtClean="0"/>
              <a:t>Чтобы сохранить привычку к идеальной осанке, нет лучшего средства, как постоянно исправлять нарушения, возникающие в позвоночном столбе при помощи сна на твердой, ровной постели. 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/>
              <a:t>Второе правило </a:t>
            </a:r>
            <a:r>
              <a:rPr lang="ru-RU" sz="2800" dirty="0" err="1" smtClean="0"/>
              <a:t>ниши-твердая</a:t>
            </a:r>
            <a:r>
              <a:rPr lang="ru-RU" sz="2800" dirty="0" smtClean="0"/>
              <a:t> подушка.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1428736"/>
            <a:ext cx="352044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>   Необходимо пользоваться твердой подушкой-валиком. Вы лежите ровно и помещаете шею на подушке так, чтобы 3-й и 4-й шейные позвонки буквально покоились на ней. </a:t>
            </a:r>
            <a:endParaRPr lang="ru-RU" sz="2000" dirty="0"/>
          </a:p>
        </p:txBody>
      </p:sp>
      <p:pic>
        <p:nvPicPr>
          <p:cNvPr id="5" name="Содержимое 4" descr="image002.gif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3357554" y="3000372"/>
            <a:ext cx="5555467" cy="3143272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800" dirty="0" smtClean="0"/>
              <a:t>Правило третье – упражнение </a:t>
            </a:r>
            <a:br>
              <a:rPr lang="ru-RU" sz="2800" dirty="0" smtClean="0"/>
            </a:br>
            <a:r>
              <a:rPr lang="ru-RU" sz="2800" dirty="0" smtClean="0"/>
              <a:t>«Золотая рыбка».</a:t>
            </a:r>
            <a:br>
              <a:rPr lang="ru-RU" sz="2800" dirty="0" smtClean="0"/>
            </a:br>
            <a:endParaRPr lang="ru-RU" sz="2800" dirty="0"/>
          </a:p>
        </p:txBody>
      </p:sp>
      <p:pic>
        <p:nvPicPr>
          <p:cNvPr id="5" name="Содержимое 4" descr="goldfish.jpg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357158" y="1785926"/>
            <a:ext cx="3893057" cy="3943398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357686" y="1857364"/>
            <a:ext cx="3520440" cy="4525963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Исправляя искривление позвонков, это упражнение тем самым устраняет перенапряжение позвоночных нервов, нормализует кровообращение, координирует симпатическую и парасимпатическую нервные системы.</a:t>
            </a:r>
          </a:p>
          <a:p>
            <a:r>
              <a:rPr lang="ru-RU" dirty="0" smtClean="0"/>
              <a:t> Упражнение «Золотая рыбка» приводит в порядок нервы, выходящие с каждой стороны позвоночника, что освобождает их от давления. 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/>
              <a:t>Четвертое правило – упражнение для капилляров.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14282" y="1785926"/>
            <a:ext cx="3520440" cy="4525963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При нашем сидячем образе жизни, все внутренние  органы нуждаются в помощи для очистки их от шлаков. Им нужно как следует встряхиваться.</a:t>
            </a:r>
          </a:p>
          <a:p>
            <a:r>
              <a:rPr lang="ru-RU" dirty="0" smtClean="0"/>
              <a:t> Ни печень, ни почки, ни тем более сердце иными путями «промыть», «прочистить» нельзя. 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5" name="Содержимое 4" descr="image029.gif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3782469" y="2172247"/>
            <a:ext cx="4289993" cy="3399893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/>
              <a:t>Пятое правило – смыкание </a:t>
            </a:r>
            <a:br>
              <a:rPr lang="ru-RU" sz="2800" dirty="0" smtClean="0"/>
            </a:br>
            <a:r>
              <a:rPr lang="ru-RU" sz="2800" dirty="0" smtClean="0"/>
              <a:t>стоп и ладоней.</a:t>
            </a:r>
            <a:endParaRPr lang="ru-RU" sz="2800" dirty="0"/>
          </a:p>
        </p:txBody>
      </p:sp>
      <p:pic>
        <p:nvPicPr>
          <p:cNvPr id="5" name="Содержимое 4" descr="rule5.gif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357158" y="2357430"/>
            <a:ext cx="4186238" cy="2854997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0" y="1857364"/>
            <a:ext cx="3520440" cy="4525963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Выполняя первую часть упражнения «Смыкание стоп и ладоней», мы помогаем работе диафрагмы, это улучшает кровообращение в организме, а значит, улучшает его питание и очищение. </a:t>
            </a:r>
          </a:p>
          <a:p>
            <a:r>
              <a:rPr lang="ru-RU" dirty="0" smtClean="0"/>
              <a:t>Упражнение полезно и тем, что оно координирует функции мышц и нервов правой и левой половины тела, особенно внутренних органов. 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186634" cy="822944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/>
              <a:t>Это можно проверить!</a:t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7239000" cy="5241314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Ниши обратил внимание на тот факт, что практически во всех религиях существует один общий жест: ладони складывают перед грудью. Очевидно, это не случайное совпадение, и жест этот может иметь скрытое физиологическое обоснование. </a:t>
            </a:r>
          </a:p>
          <a:p>
            <a:r>
              <a:rPr lang="ru-RU" dirty="0" smtClean="0"/>
              <a:t>Что же происходит при этом в организме? В этом случае общие воды в организме (кровь, лимфа и т.д.) нейтрализуются и уравновешиваются. Это можно проверить. Измерьте ваше давление, запишите разницу между верхним и нижним давлением. Затем сложите ладони вместе на 3-4 минуты и после этого снова измерьте давление. Вы будете удивлены, обнаружив значительно более сбалансированное, близкое к «Золотому сечению» давление, чем это было ранее.</a:t>
            </a:r>
          </a:p>
          <a:p>
            <a:r>
              <a:rPr lang="ru-RU" dirty="0" smtClean="0"/>
              <a:t>Кроме того, складывание ладоней вместе восстанавливает кислотно-щелочной баланс в организме, поэтому очень полезно перед каждым приемом пищи держать ладони сложенными вместе перед грудью в течение 1,5 минут или больше. 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42</TotalTime>
  <Words>1027</Words>
  <PresentationFormat>Экран (4:3)</PresentationFormat>
  <Paragraphs>46</Paragraphs>
  <Slides>12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Изящная</vt:lpstr>
      <vt:lpstr>Система оздоровления Ниши</vt:lpstr>
      <vt:lpstr>Кацудзо Ниши (1884-1959), знаменитый японский ученый. </vt:lpstr>
      <vt:lpstr> система здоровья НИШИ полностью отвергает лекарственную терапию. </vt:lpstr>
      <vt:lpstr>Первое правило ниши – твердая постель. </vt:lpstr>
      <vt:lpstr>Второе правило ниши-твердая подушка.</vt:lpstr>
      <vt:lpstr>Правило третье – упражнение  «Золотая рыбка». </vt:lpstr>
      <vt:lpstr>Четвертое правило – упражнение для капилляров.</vt:lpstr>
      <vt:lpstr>Пятое правило – смыкание  стоп и ладоней.</vt:lpstr>
      <vt:lpstr>Это можно проверить! </vt:lpstr>
      <vt:lpstr>Шестое правило – упражнение для спины и живота. </vt:lpstr>
      <vt:lpstr>Питание позвоночника. </vt:lpstr>
      <vt:lpstr>Эти правила - система, позволяющая нормализовать работу каждой клеточки и каждого органа.   Они подчинены единой задаче - пробуждению целительных сил всего организма.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Система оздоровления Ниши</dc:title>
  <dc:creator>Любовь Юрьевна</dc:creator>
  <cp:lastModifiedBy>DNA7 X86</cp:lastModifiedBy>
  <cp:revision>13</cp:revision>
  <dcterms:created xsi:type="dcterms:W3CDTF">2012-12-01T16:58:39Z</dcterms:created>
  <dcterms:modified xsi:type="dcterms:W3CDTF">2012-12-01T17:55:44Z</dcterms:modified>
</cp:coreProperties>
</file>