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C71B2-C852-4F9C-9455-76FC5556B272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E313C-76BA-4A97-8049-8F8A30AD343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Существуют и другие факторы, нарушающие работу сердца при пивном алкоголизме. Это, прежде всего, большие порции пива, поглощаемые в день его любителями, а также насыщенность пива углекислым газом. Попадая в организм, пиво быстро переполняет кровеносные сосуды. Это приводит к варикозному расширению вен и расширению границ сердца. Так возникает синдром "пивного сердца" или синдром "капронового чулка", когда сердце сильно увеличивается в размерах, провисает, становится дряблым и плохо качает кровь.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E313C-76BA-4A97-8049-8F8A30AD3437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 пивных алкоголиков «ленивые сперматозоиды».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E313C-76BA-4A97-8049-8F8A30AD3437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Доказана также корреляция между ежесуточным потреблением пива и повышением артериального давления. Одним из тяжелых осложнений при пивном алкоголизме является </a:t>
            </a:r>
            <a:r>
              <a:rPr lang="ru-RU" dirty="0" err="1" smtClean="0"/>
              <a:t>молочно-кислый</a:t>
            </a:r>
            <a:r>
              <a:rPr lang="ru-RU" dirty="0" smtClean="0"/>
              <a:t> ацидоз и </a:t>
            </a:r>
            <a:r>
              <a:rPr lang="ru-RU" dirty="0" err="1" smtClean="0"/>
              <a:t>гипо-натриемия</a:t>
            </a:r>
            <a:r>
              <a:rPr lang="ru-RU" dirty="0" smtClean="0"/>
              <a:t>. Больные пивным алкоголизмом попадают в больницы в крайне тяжелом, запущенном состоянии, чаще всего с выраженным слабоумием и снижением личностной оценки. Таковы основные последствия пивного алкоголизма.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E313C-76BA-4A97-8049-8F8A30AD3437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главный санврач России Г.Онищенко от лица всей медицины выступил в "Учительской газете" со статьей о вредных последствиях потребления пива. Согласно исследованиям, проведенным кафедрой биомедицинских основ безопасной жизнеспособности Красноярского государственного университета, из четырех тысяч опрошенных человек в возрасте от 7 до 20 лет, в числе первоклассников оказалось 48% употреблявших алкогольные напитки, что в 12 раз превосходит показатели 10-12-летней давности.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E313C-76BA-4A97-8049-8F8A30AD3437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2357430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Правда о вреде пива.</a:t>
            </a:r>
            <a:r>
              <a:rPr lang="ru-RU" sz="4800" dirty="0" smtClean="0">
                <a:solidFill>
                  <a:srgbClr val="C00000"/>
                </a:solidFill>
              </a:rPr>
              <a:t/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Презентация Ивановой Л.Ю.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Центр образования при исправительных учреждениях Самарской области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Будьте осторожны!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Исследования, проведенные во многих странах, свидетельствуют, что хронический </a:t>
            </a:r>
            <a:r>
              <a:rPr lang="ru-RU" b="1" dirty="0" smtClean="0">
                <a:solidFill>
                  <a:srgbClr val="C00000"/>
                </a:solidFill>
              </a:rPr>
              <a:t>алкоголизм развивается в 3-4 раза быстрее от употребления пива</a:t>
            </a:r>
            <a:r>
              <a:rPr lang="ru-RU" dirty="0" smtClean="0">
                <a:solidFill>
                  <a:srgbClr val="C00000"/>
                </a:solidFill>
              </a:rPr>
              <a:t>, чем от крепких алкогольных изделий.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Хотя</a:t>
            </a:r>
            <a:r>
              <a:rPr lang="ru-RU" dirty="0" smtClean="0">
                <a:solidFill>
                  <a:srgbClr val="C00000"/>
                </a:solidFill>
              </a:rPr>
              <a:t>, привыкание вызывает собственно этиловый спирт, не зависимо от "контейнера" - пива, вина, водки - получающий ежедневно с пивом изрядную дозу спирта, психологически защищен, не чувствует своей опасности и не собирается с этим бороться.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Так </a:t>
            </a:r>
            <a:r>
              <a:rPr lang="ru-RU" dirty="0" smtClean="0">
                <a:solidFill>
                  <a:srgbClr val="C00000"/>
                </a:solidFill>
              </a:rPr>
              <a:t>будет до тех пор, пока человек не увидит себя в глубокой пивной зависимости. Если он утром не "поправит здоровья" бутылкой-другой пива, у него ухудшается душевное и физическое самочувствие, появляется упадок сил и другие симптомы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Мозг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нормального человека и алкоголика.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fas-brain-79049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4286" y="1600200"/>
            <a:ext cx="7498176" cy="48736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диагноз "пальпируемая печень" чаще всего диагностируется у людей, систематически употребляющих пиво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4rum3s3s61oh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071538" y="1541448"/>
            <a:ext cx="6929486" cy="467363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рост потребления пива в </a:t>
            </a:r>
            <a:r>
              <a:rPr lang="ru-RU" b="1" dirty="0" smtClean="0">
                <a:solidFill>
                  <a:srgbClr val="C00000"/>
                </a:solidFill>
              </a:rPr>
              <a:t>России </a:t>
            </a:r>
            <a:r>
              <a:rPr lang="ru-RU" b="1" dirty="0" smtClean="0">
                <a:solidFill>
                  <a:srgbClr val="C00000"/>
                </a:solidFill>
              </a:rPr>
              <a:t>происходит </a:t>
            </a:r>
            <a:r>
              <a:rPr lang="ru-RU" b="1" dirty="0" smtClean="0">
                <a:solidFill>
                  <a:srgbClr val="C00000"/>
                </a:solidFill>
              </a:rPr>
              <a:t>за </a:t>
            </a:r>
            <a:r>
              <a:rPr lang="ru-RU" b="1" dirty="0" smtClean="0">
                <a:solidFill>
                  <a:srgbClr val="C00000"/>
                </a:solidFill>
              </a:rPr>
              <a:t>счет подростков и женщин детородного </a:t>
            </a:r>
            <a:r>
              <a:rPr lang="ru-RU" b="1" dirty="0" smtClean="0">
                <a:solidFill>
                  <a:srgbClr val="C00000"/>
                </a:solidFill>
              </a:rPr>
              <a:t>возраста.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2pivo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57199" y="2214554"/>
            <a:ext cx="4535585" cy="3357585"/>
          </a:xfrm>
        </p:spPr>
      </p:pic>
      <p:pic>
        <p:nvPicPr>
          <p:cNvPr id="5" name="Содержимое 4" descr="pregnant_beer_chick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5143504" y="1714488"/>
            <a:ext cx="3289852" cy="4572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Пивной алкоголизм ведет к деградации </a:t>
            </a:r>
            <a:r>
              <a:rPr lang="ru-RU" b="1" dirty="0" smtClean="0">
                <a:solidFill>
                  <a:srgbClr val="C00000"/>
                </a:solidFill>
              </a:rPr>
              <a:t>поколений.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071678"/>
            <a:ext cx="3657600" cy="4572000"/>
          </a:xfrm>
        </p:spPr>
        <p:txBody>
          <a:bodyPr/>
          <a:lstStyle/>
          <a:p>
            <a:r>
              <a:rPr lang="ru-RU" b="1" dirty="0" smtClean="0"/>
              <a:t>Помните, пивная </a:t>
            </a:r>
            <a:r>
              <a:rPr lang="ru-RU" b="1" dirty="0" smtClean="0"/>
              <a:t>субкультура - это начало культуры </a:t>
            </a:r>
            <a:r>
              <a:rPr lang="ru-RU" b="1" dirty="0" err="1" smtClean="0"/>
              <a:t>наркотизма</a:t>
            </a:r>
            <a:r>
              <a:rPr lang="ru-RU" b="1" dirty="0" smtClean="0"/>
              <a:t>, ведущей к деградации поколений, а в конце концов - к гибели всего народа.</a:t>
            </a:r>
            <a:endParaRPr lang="ru-RU" b="1" dirty="0"/>
          </a:p>
        </p:txBody>
      </p:sp>
      <p:pic>
        <p:nvPicPr>
          <p:cNvPr id="5" name="Содержимое 4" descr="Pivnyie-deti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70374" y="2136119"/>
            <a:ext cx="4016401" cy="321312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467600" cy="1214446"/>
          </a:xfrm>
        </p:spPr>
        <p:txBody>
          <a:bodyPr>
            <a:no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</a:rPr>
              <a:t>В 2004 г. в РФ существовало около 300 пивоваренных заводов. Абсолютное их число принадлежит иностранному капиталу</a:t>
            </a:r>
            <a:r>
              <a:rPr lang="ru-RU" sz="2400" u="sng" dirty="0" smtClean="0">
                <a:solidFill>
                  <a:srgbClr val="C00000"/>
                </a:solidFill>
              </a:rPr>
              <a:t>.</a:t>
            </a:r>
            <a:endParaRPr lang="ru-RU" sz="2400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Доходы </a:t>
            </a:r>
            <a:r>
              <a:rPr lang="ru-RU" dirty="0" smtClean="0"/>
              <a:t>от пива "Невского" уходят в Данию, пива "</a:t>
            </a:r>
            <a:r>
              <a:rPr lang="ru-RU" dirty="0" err="1" smtClean="0"/>
              <a:t>Холстер</a:t>
            </a:r>
            <a:r>
              <a:rPr lang="ru-RU" dirty="0" smtClean="0"/>
              <a:t>" - в Германию, "Миллер" - в Америку, "Старый мельник" - в Турцию, "Толстяк" - в Бельгию, "Бочкарев" - в Испанию, "Золотая Бочка" - в Южную Африку. </a:t>
            </a:r>
            <a:endParaRPr lang="ru-RU" dirty="0" smtClean="0"/>
          </a:p>
          <a:p>
            <a:r>
              <a:rPr lang="ru-RU" dirty="0" smtClean="0"/>
              <a:t>Прибыль </a:t>
            </a:r>
            <a:r>
              <a:rPr lang="ru-RU" dirty="0" smtClean="0"/>
              <a:t>от пива концерна "Балтика", а также от пива ОА "</a:t>
            </a:r>
            <a:r>
              <a:rPr lang="ru-RU" dirty="0" err="1" smtClean="0"/>
              <a:t>Пикра</a:t>
            </a:r>
            <a:r>
              <a:rPr lang="ru-RU" dirty="0" smtClean="0"/>
              <a:t>" - уходит в Скандинавию. Следовательно, </a:t>
            </a:r>
            <a:r>
              <a:rPr lang="ru-RU" b="1" dirty="0" smtClean="0"/>
              <a:t>поклонники пива поддерживают не отечественного, а иностранного производителя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smtClean="0"/>
              <a:t>Зарубежные </a:t>
            </a:r>
            <a:r>
              <a:rPr lang="ru-RU" dirty="0" smtClean="0"/>
              <a:t>магнаты нашли плодоносную почву в России, отпустившей монополию на спиртное в 90-х годах, только </a:t>
            </a:r>
            <a:r>
              <a:rPr lang="ru-RU" b="1" dirty="0" smtClean="0">
                <a:solidFill>
                  <a:srgbClr val="FF0000"/>
                </a:solidFill>
              </a:rPr>
              <a:t>платить за их бизнес нам придется своим будущим.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как влияет на вашу жизнь «легкий алкогольный напиток» - пиво.  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x_8de2800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14414" y="1857364"/>
            <a:ext cx="6472260" cy="432912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Пиво не является безвредным слабоалкогольным </a:t>
            </a:r>
            <a:r>
              <a:rPr lang="ru-RU" b="1" dirty="0" smtClean="0">
                <a:solidFill>
                  <a:srgbClr val="C00000"/>
                </a:solidFill>
              </a:rPr>
              <a:t>напитком.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62d2218b67a2f1cf8e036da3c7fbeafb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3059" y="1600200"/>
            <a:ext cx="3585882" cy="457200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087966" cy="45720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За </a:t>
            </a:r>
            <a:r>
              <a:rPr lang="ru-RU" sz="1800" dirty="0" smtClean="0"/>
              <a:t>последние годы </a:t>
            </a:r>
            <a:r>
              <a:rPr lang="ru-RU" sz="1800" dirty="0" smtClean="0">
                <a:solidFill>
                  <a:srgbClr val="FF0000"/>
                </a:solidFill>
              </a:rPr>
              <a:t>содержание алкоголя в пиве достигает в некоторых сортах 14% </a:t>
            </a:r>
            <a:r>
              <a:rPr lang="ru-RU" sz="1800" dirty="0" smtClean="0"/>
              <a:t>(т.е. соответствует по </a:t>
            </a:r>
            <a:r>
              <a:rPr lang="ru-RU" sz="1800" dirty="0" err="1" smtClean="0"/>
              <a:t>спиртосодержанию</a:t>
            </a:r>
            <a:r>
              <a:rPr lang="ru-RU" sz="1800" dirty="0" smtClean="0"/>
              <a:t> </a:t>
            </a:r>
            <a:r>
              <a:rPr lang="ru-RU" sz="1800" dirty="0" smtClean="0"/>
              <a:t>винам).</a:t>
            </a:r>
          </a:p>
          <a:p>
            <a:r>
              <a:rPr lang="ru-RU" sz="1800" dirty="0" smtClean="0"/>
              <a:t>Четыре бутылки в </a:t>
            </a:r>
            <a:r>
              <a:rPr lang="ru-RU" sz="1800" dirty="0" smtClean="0"/>
              <a:t>течение </a:t>
            </a:r>
            <a:r>
              <a:rPr lang="ru-RU" sz="1800" dirty="0" smtClean="0"/>
              <a:t>дня - 200-240 г. водки, почти половина бутылки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 </a:t>
            </a:r>
            <a:r>
              <a:rPr lang="ru-RU" sz="1800" dirty="0" smtClean="0"/>
              <a:t>Еще хуже ситуация с энергетическими коктейлями. Здесь, к такому же количеству спиртного, добавляется кофеин в размере четырех чашек крепкого кофе на банку.</a:t>
            </a:r>
            <a:endParaRPr lang="ru-RU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Пивной </a:t>
            </a:r>
            <a:r>
              <a:rPr lang="ru-RU" sz="3600" b="1" dirty="0" smtClean="0">
                <a:solidFill>
                  <a:srgbClr val="C00000"/>
                </a:solidFill>
              </a:rPr>
              <a:t>алкоголизм.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О том, что существует пивной алкоголизм известно давно. И хотя в глазах обывателя он менее опасен, чем винный и водочный, последствия его разрушительны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Первый рейхсканцлер Германии </a:t>
            </a:r>
            <a:r>
              <a:rPr lang="ru-RU" sz="1800" dirty="0" smtClean="0"/>
              <a:t>Бисмарк дал такое определение </a:t>
            </a:r>
            <a:r>
              <a:rPr lang="ru-RU" sz="1800" dirty="0" smtClean="0"/>
              <a:t>пивному алкоголизму: </a:t>
            </a:r>
            <a:r>
              <a:rPr lang="ru-RU" sz="1800" b="1" dirty="0" smtClean="0"/>
              <a:t>"От пива делаются ленивыми, глупыми и бессильными"</a:t>
            </a:r>
            <a:r>
              <a:rPr lang="ru-RU" sz="1800" dirty="0" smtClean="0"/>
              <a:t> (под термином "бессильными" имелась в виду импотенция).</a:t>
            </a:r>
            <a:endParaRPr lang="ru-RU" sz="1800" dirty="0"/>
          </a:p>
        </p:txBody>
      </p:sp>
      <p:pic>
        <p:nvPicPr>
          <p:cNvPr id="5" name="Содержимое 4" descr="39145000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0" y="1643050"/>
            <a:ext cx="3352800" cy="4572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467600" cy="846158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Вредное воздействие пива на </a:t>
            </a:r>
            <a:r>
              <a:rPr lang="ru-RU" sz="2800" b="1" u="sng" dirty="0" smtClean="0">
                <a:solidFill>
                  <a:srgbClr val="C00000"/>
                </a:solidFill>
              </a:rPr>
              <a:t>сердце.</a:t>
            </a:r>
            <a:endParaRPr lang="ru-RU" sz="2800" u="sng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186_1289696466a125973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57200" y="1861077"/>
            <a:ext cx="4686304" cy="3996815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3504" y="1643050"/>
            <a:ext cx="3657600" cy="45720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Изменения в сердце связаны </a:t>
            </a:r>
            <a:r>
              <a:rPr lang="ru-RU" dirty="0" smtClean="0"/>
              <a:t>с наличием в пиве кобальта, применяемого в качестве стабилизатора пивной пены. Содержание в пиве этого токсического элемента в сердечной мышце у употребляющих пиво превышает допустимую норму в 10 раз. Кроме того, у употребляющих пиво кобальт вызывает воспалительные процессы в пищеводе и желудке.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Пиво вредно влияет на гормоны </a:t>
            </a:r>
            <a:r>
              <a:rPr lang="ru-RU" b="1" dirty="0" smtClean="0">
                <a:solidFill>
                  <a:srgbClr val="C00000"/>
                </a:solidFill>
              </a:rPr>
              <a:t>человека.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28736"/>
            <a:ext cx="3657600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</a:t>
            </a:r>
            <a:r>
              <a:rPr lang="ru-RU" dirty="0" smtClean="0"/>
              <a:t>организме мужчин при систематическом употреблении пива выделяется вещество, </a:t>
            </a:r>
            <a:r>
              <a:rPr lang="ru-RU" b="1" dirty="0" smtClean="0"/>
              <a:t>подавляющее </a:t>
            </a:r>
            <a:r>
              <a:rPr lang="ru-RU" dirty="0" smtClean="0"/>
              <a:t>выработку мужского полового гормона тестостерона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Пиво содержит </a:t>
            </a:r>
            <a:r>
              <a:rPr lang="ru-RU" b="1" dirty="0" err="1" smtClean="0"/>
              <a:t>фитоэстрогены</a:t>
            </a:r>
            <a:r>
              <a:rPr lang="ru-RU" b="1" dirty="0" smtClean="0"/>
              <a:t> - </a:t>
            </a:r>
            <a:r>
              <a:rPr lang="ru-RU" dirty="0" smtClean="0"/>
              <a:t>аналог </a:t>
            </a:r>
            <a:r>
              <a:rPr lang="ru-RU" b="1" dirty="0" smtClean="0"/>
              <a:t>женского</a:t>
            </a:r>
            <a:r>
              <a:rPr lang="ru-RU" dirty="0" smtClean="0"/>
              <a:t> полового гормона, что приводит к постепенной феминизации мужского населения. </a:t>
            </a:r>
            <a:endParaRPr lang="ru-RU" dirty="0"/>
          </a:p>
        </p:txBody>
      </p:sp>
      <p:pic>
        <p:nvPicPr>
          <p:cNvPr id="5" name="Содержимое 4" descr="fitoe`strogenyi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643306" y="1928802"/>
            <a:ext cx="5077622" cy="342902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Изменение внешнего вида мужчины.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handle404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714744" y="2285992"/>
            <a:ext cx="4985335" cy="3442050"/>
          </a:xfrm>
        </p:spPr>
      </p:pic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42844" y="1643050"/>
            <a:ext cx="3657600" cy="4572000"/>
          </a:xfrm>
        </p:spPr>
        <p:txBody>
          <a:bodyPr/>
          <a:lstStyle/>
          <a:p>
            <a:r>
              <a:rPr lang="ru-RU" sz="2000" dirty="0" smtClean="0"/>
              <a:t>У пьющих пиво мужчин начинает откладываться жир по женскому типу - на бедрах и боках - разрастаются грудные железы (гинекомастия), становится шире таз, они становятся женоподобными внешне и внутренне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Пиво ослабляет интерес к другому полу. 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15-20 </a:t>
            </a:r>
            <a:r>
              <a:rPr lang="ru-RU" sz="2400" b="1" dirty="0" smtClean="0">
                <a:solidFill>
                  <a:srgbClr val="C00000"/>
                </a:solidFill>
              </a:rPr>
              <a:t>лет пивного стажа - и импотенция гарантирована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male_sperm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785786" y="1714488"/>
            <a:ext cx="7286675" cy="442915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Опасен женский пивной алкоголизм.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3657600" cy="4572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 женщин, употребляющих пиво, возрастает вероятность заболеть раком, бесплодием, а если это кормящая мать, то у ребенка возможны эпилептические судороги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Также у женщин становится грубее голос и появляются так называемые "пивные усы".</a:t>
            </a:r>
            <a:endParaRPr lang="ru-RU" dirty="0"/>
          </a:p>
        </p:txBody>
      </p:sp>
      <p:pic>
        <p:nvPicPr>
          <p:cNvPr id="5" name="Содержимое 4" descr="0_60b5e_a9d99762_XL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70374" y="1643050"/>
            <a:ext cx="4016402" cy="457203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</TotalTime>
  <Words>876</Words>
  <PresentationFormat>Экран (4:3)</PresentationFormat>
  <Paragraphs>43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Правда о вреде пива.  </vt:lpstr>
      <vt:lpstr> как влияет на вашу жизнь «легкий алкогольный напиток» - пиво.   </vt:lpstr>
      <vt:lpstr>Пиво не является безвредным слабоалкогольным напитком.</vt:lpstr>
      <vt:lpstr>Пивной алкоголизм. </vt:lpstr>
      <vt:lpstr>Вредное воздействие пива на сердце.</vt:lpstr>
      <vt:lpstr>Пиво вредно влияет на гормоны человека.</vt:lpstr>
      <vt:lpstr>Изменение внешнего вида мужчины.  </vt:lpstr>
      <vt:lpstr>Пиво ослабляет интерес к другому полу.  15-20 лет пивного стажа - и импотенция гарантирована</vt:lpstr>
      <vt:lpstr>Опасен женский пивной алкоголизм. </vt:lpstr>
      <vt:lpstr>Будьте осторожны! </vt:lpstr>
      <vt:lpstr>Мозг  нормального человека и алкоголика.</vt:lpstr>
      <vt:lpstr>диагноз "пальпируемая печень" чаще всего диагностируется у людей, систематически употребляющих пиво</vt:lpstr>
      <vt:lpstr>рост потребления пива в России происходит за счет подростков и женщин детородного возраста.</vt:lpstr>
      <vt:lpstr>Пивной алкоголизм ведет к деградации поколений.</vt:lpstr>
      <vt:lpstr>В 2004 г. в РФ существовало около 300 пивоваренных заводов. Абсолютное их число принадлежит иностранному капиталу.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Правда о вреде пива.  </dc:title>
  <dc:creator>Любовь Юрьевна</dc:creator>
  <cp:lastModifiedBy>DNA7 X86</cp:lastModifiedBy>
  <cp:revision>13</cp:revision>
  <dcterms:created xsi:type="dcterms:W3CDTF">2012-12-02T16:37:56Z</dcterms:created>
  <dcterms:modified xsi:type="dcterms:W3CDTF">2012-12-02T17:41:47Z</dcterms:modified>
</cp:coreProperties>
</file>