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ru.wikipedia.org/wiki/%CE%F0%EB%EE%E2,_%D1%E5%F0%E3%E5%E9_%D1%E5%F0%E3%E5%E5%E2%E8%F7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s010.radikal.ru/i312/1112/38/221521177f7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Поэтам Великой войны посвящается… 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191683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 чувства дивно близки нам,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них обретает сердце пищу: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Любовь к родному пепелищу,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Любовь к отеческим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гробам…</a:t>
            </a:r>
          </a:p>
          <a:p>
            <a:pPr algn="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 С. Пушкин</a:t>
            </a:r>
          </a:p>
          <a:p>
            <a:pPr algn="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1830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s010.radikal.ru/i312/1112/38/221521177f7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Константин Симонов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(1915 – 1979)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3491880" y="1600201"/>
            <a:ext cx="5652120" cy="16127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военный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корреспондент побывал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всех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фронтах, прошёл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землям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Румынии,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Болгарии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Югославии, Польши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Германии,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 свидетелем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последних боёв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Берлин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2" descr="Валентина Серова (Valentina Serova) - Валентина Серова и Константин Симонов на фронте.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l="6957" b="15000"/>
          <a:stretch>
            <a:fillRect/>
          </a:stretch>
        </p:blipFill>
        <p:spPr bwMode="auto">
          <a:xfrm>
            <a:off x="251520" y="1268760"/>
            <a:ext cx="2448271" cy="311212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7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1746" name="Picture 2" descr="Валентина Серова (Valentina Serova)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5796136" y="3933056"/>
            <a:ext cx="3137942" cy="238626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7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s010.radikal.ru/i312/1112/38/221521177f7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Юлия </a:t>
            </a:r>
            <a:r>
              <a:rPr lang="ru-RU" dirty="0" err="1" smtClean="0">
                <a:solidFill>
                  <a:schemeClr val="tx1"/>
                </a:solidFill>
              </a:rPr>
              <a:t>Друнина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(1924 – 1991)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139952" y="1700808"/>
            <a:ext cx="4788024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« Я </a:t>
            </a:r>
            <a:r>
              <a:rPr lang="ru-RU" b="1" dirty="0" smtClean="0"/>
              <a:t>родом не из </a:t>
            </a:r>
            <a:r>
              <a:rPr lang="ru-RU" b="1" dirty="0" smtClean="0"/>
              <a:t>детства, из войны ... »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Я </a:t>
            </a:r>
            <a:r>
              <a:rPr lang="ru-RU" sz="2000" b="1" dirty="0" smtClean="0"/>
              <a:t>только раз видала </a:t>
            </a:r>
            <a:r>
              <a:rPr lang="ru-RU" sz="2000" b="1" dirty="0" smtClean="0"/>
              <a:t>рукопашный,</a:t>
            </a:r>
          </a:p>
          <a:p>
            <a:pPr>
              <a:buNone/>
            </a:pPr>
            <a:r>
              <a:rPr lang="ru-RU" sz="2000" b="1" dirty="0" smtClean="0"/>
              <a:t>Раз </a:t>
            </a:r>
            <a:r>
              <a:rPr lang="ru-RU" sz="2000" b="1" dirty="0" smtClean="0"/>
              <a:t>наяву. И тысячу — во </a:t>
            </a:r>
            <a:r>
              <a:rPr lang="ru-RU" sz="2000" b="1" dirty="0" smtClean="0"/>
              <a:t>сне.</a:t>
            </a:r>
          </a:p>
          <a:p>
            <a:pPr>
              <a:buNone/>
            </a:pPr>
            <a:r>
              <a:rPr lang="ru-RU" sz="2000" b="1" dirty="0" smtClean="0"/>
              <a:t>Кто </a:t>
            </a:r>
            <a:r>
              <a:rPr lang="ru-RU" sz="2000" b="1" dirty="0" smtClean="0"/>
              <a:t>говорит, что на войне не </a:t>
            </a:r>
            <a:r>
              <a:rPr lang="ru-RU" sz="2000" b="1" dirty="0" smtClean="0"/>
              <a:t>страшно,</a:t>
            </a:r>
          </a:p>
          <a:p>
            <a:pPr>
              <a:buNone/>
            </a:pPr>
            <a:r>
              <a:rPr lang="ru-RU" sz="2000" b="1" dirty="0" smtClean="0"/>
              <a:t>Тот </a:t>
            </a:r>
            <a:r>
              <a:rPr lang="ru-RU" sz="2000" b="1" dirty="0" smtClean="0"/>
              <a:t>ничего не знает о войне</a:t>
            </a:r>
            <a:r>
              <a:rPr lang="ru-RU" sz="2000" b="1" dirty="0" smtClean="0"/>
              <a:t>.</a:t>
            </a:r>
          </a:p>
          <a:p>
            <a:pPr algn="r">
              <a:buNone/>
            </a:pPr>
            <a:r>
              <a:rPr lang="ru-RU" sz="2000" b="1" dirty="0" smtClean="0"/>
              <a:t>1943</a:t>
            </a:r>
            <a:endParaRPr lang="ru-RU" sz="2000" b="1" dirty="0"/>
          </a:p>
        </p:txBody>
      </p:sp>
      <p:pic>
        <p:nvPicPr>
          <p:cNvPr id="30722" name="Picture 2" descr="http://img0.liveinternet.ru/images/attach/c/4/80/296/80296270_Drunina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95536" y="1556792"/>
            <a:ext cx="3384376" cy="47161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s010.radikal.ru/i312/1112/38/221521177f7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Лев </a:t>
            </a:r>
            <a:r>
              <a:rPr lang="ru-RU" dirty="0" err="1" smtClean="0">
                <a:solidFill>
                  <a:schemeClr val="tx1"/>
                </a:solidFill>
              </a:rPr>
              <a:t>Ошанин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(1912 – 1996)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3923928" y="1844824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Из-за плохого </a:t>
            </a:r>
            <a:r>
              <a:rPr lang="ru-RU" sz="2000" b="1" dirty="0" smtClean="0"/>
              <a:t>зрения</a:t>
            </a:r>
          </a:p>
          <a:p>
            <a:pPr>
              <a:buNone/>
            </a:pPr>
            <a:r>
              <a:rPr lang="ru-RU" sz="2000" b="1" dirty="0" err="1" smtClean="0"/>
              <a:t>Ошанина</a:t>
            </a:r>
            <a:r>
              <a:rPr lang="ru-RU" sz="2000" b="1" dirty="0" smtClean="0"/>
              <a:t> </a:t>
            </a:r>
            <a:r>
              <a:rPr lang="ru-RU" sz="2000" b="1" dirty="0" smtClean="0"/>
              <a:t>не взяли </a:t>
            </a:r>
            <a:r>
              <a:rPr lang="ru-RU" sz="2000" b="1" dirty="0" smtClean="0"/>
              <a:t>в</a:t>
            </a:r>
          </a:p>
          <a:p>
            <a:pPr>
              <a:buNone/>
            </a:pPr>
            <a:r>
              <a:rPr lang="ru-RU" sz="2000" b="1" dirty="0" smtClean="0"/>
              <a:t>армию. </a:t>
            </a:r>
          </a:p>
          <a:p>
            <a:pPr>
              <a:buNone/>
            </a:pPr>
            <a:r>
              <a:rPr lang="ru-RU" sz="2000" b="1" dirty="0" smtClean="0"/>
              <a:t>Тогда поэт</a:t>
            </a:r>
            <a:r>
              <a:rPr lang="ru-RU" sz="2000" b="1" dirty="0" smtClean="0"/>
              <a:t> </a:t>
            </a:r>
            <a:r>
              <a:rPr lang="ru-RU" sz="2000" b="1" dirty="0" smtClean="0"/>
              <a:t>вступил в</a:t>
            </a:r>
            <a:r>
              <a:rPr lang="ru-RU" sz="2000" b="1" dirty="0" smtClean="0"/>
              <a:t> </a:t>
            </a:r>
            <a:r>
              <a:rPr lang="ru-RU" sz="2000" b="1" dirty="0" smtClean="0"/>
              <a:t>Союз</a:t>
            </a:r>
          </a:p>
          <a:p>
            <a:pPr>
              <a:buNone/>
            </a:pPr>
            <a:r>
              <a:rPr lang="ru-RU" sz="2000" b="1" dirty="0" smtClean="0"/>
              <a:t>советских писателей, с</a:t>
            </a:r>
          </a:p>
          <a:p>
            <a:pPr>
              <a:buNone/>
            </a:pPr>
            <a:r>
              <a:rPr lang="ru-RU" sz="2000" b="1" dirty="0" smtClean="0"/>
              <a:t>билетом </a:t>
            </a:r>
            <a:r>
              <a:rPr lang="ru-RU" sz="2000" b="1" dirty="0" smtClean="0"/>
              <a:t>которого можно </a:t>
            </a:r>
            <a:r>
              <a:rPr lang="ru-RU" sz="2000" b="1" dirty="0" smtClean="0"/>
              <a:t>было</a:t>
            </a:r>
          </a:p>
          <a:p>
            <a:pPr>
              <a:buNone/>
            </a:pPr>
            <a:r>
              <a:rPr lang="ru-RU" sz="2000" b="1" dirty="0" smtClean="0"/>
              <a:t>попасть </a:t>
            </a:r>
            <a:r>
              <a:rPr lang="ru-RU" sz="2000" b="1" dirty="0" smtClean="0"/>
              <a:t>на фронт даже </a:t>
            </a:r>
            <a:r>
              <a:rPr lang="ru-RU" sz="2000" b="1" dirty="0" smtClean="0"/>
              <a:t>с</a:t>
            </a:r>
          </a:p>
          <a:p>
            <a:pPr>
              <a:buNone/>
            </a:pPr>
            <a:r>
              <a:rPr lang="ru-RU" sz="2000" b="1" dirty="0" smtClean="0"/>
              <a:t>плохим здоровьем. </a:t>
            </a:r>
          </a:p>
          <a:p>
            <a:pPr>
              <a:buNone/>
            </a:pPr>
            <a:r>
              <a:rPr lang="ru-RU" sz="2000" b="1" dirty="0" err="1" smtClean="0"/>
              <a:t>Ошанин</a:t>
            </a:r>
            <a:r>
              <a:rPr lang="ru-RU" sz="2000" b="1" dirty="0" smtClean="0"/>
              <a:t> стал командироваться</a:t>
            </a:r>
          </a:p>
          <a:p>
            <a:pPr>
              <a:buNone/>
            </a:pPr>
            <a:r>
              <a:rPr lang="ru-RU" sz="2000" b="1" dirty="0" smtClean="0"/>
              <a:t>на </a:t>
            </a:r>
            <a:r>
              <a:rPr lang="ru-RU" sz="2000" b="1" dirty="0" smtClean="0"/>
              <a:t>передовую ,</a:t>
            </a:r>
            <a:r>
              <a:rPr lang="ru-RU" sz="2000" b="1" dirty="0" smtClean="0"/>
              <a:t> </a:t>
            </a:r>
            <a:r>
              <a:rPr lang="ru-RU" sz="2000" b="1" dirty="0" smtClean="0"/>
              <a:t>работать </a:t>
            </a:r>
            <a:r>
              <a:rPr lang="ru-RU" sz="2000" b="1" dirty="0" smtClean="0"/>
              <a:t>в</a:t>
            </a:r>
          </a:p>
          <a:p>
            <a:pPr>
              <a:buNone/>
            </a:pPr>
            <a:r>
              <a:rPr lang="ru-RU" sz="2000" b="1" dirty="0" smtClean="0"/>
              <a:t>военных </a:t>
            </a:r>
            <a:r>
              <a:rPr lang="ru-RU" sz="2000" b="1" dirty="0" smtClean="0"/>
              <a:t>газетах, </a:t>
            </a:r>
            <a:r>
              <a:rPr lang="ru-RU" sz="2000" b="1" dirty="0" smtClean="0"/>
              <a:t>выступать</a:t>
            </a:r>
          </a:p>
          <a:p>
            <a:pPr>
              <a:buNone/>
            </a:pPr>
            <a:r>
              <a:rPr lang="ru-RU" sz="2000" b="1" dirty="0" smtClean="0"/>
              <a:t>перед </a:t>
            </a:r>
            <a:r>
              <a:rPr lang="ru-RU" sz="2000" b="1" dirty="0" smtClean="0"/>
              <a:t>бойцами.</a:t>
            </a:r>
            <a:endParaRPr lang="ru-RU" sz="2000" b="1" dirty="0"/>
          </a:p>
        </p:txBody>
      </p:sp>
      <p:pic>
        <p:nvPicPr>
          <p:cNvPr id="29698" name="Picture 2" descr="http://img1.liveinternet.ru/images/attach/c/6/89/697/89697867_i_4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2343150" cy="3324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s010.radikal.ru/i312/1112/38/221521177f7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Сергей Орлов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(1921 – 1977)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0529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В 1941 вступил в</a:t>
            </a:r>
          </a:p>
          <a:p>
            <a:pPr>
              <a:buNone/>
            </a:pPr>
            <a:r>
              <a:rPr lang="ru-RU" sz="2000" b="1" dirty="0" smtClean="0"/>
              <a:t>истребительный батальон</a:t>
            </a:r>
          </a:p>
          <a:p>
            <a:pPr>
              <a:buNone/>
            </a:pPr>
            <a:r>
              <a:rPr lang="ru-RU" sz="2000" b="1" dirty="0" smtClean="0"/>
              <a:t>народного ополчения  города</a:t>
            </a:r>
          </a:p>
          <a:p>
            <a:pPr>
              <a:buNone/>
            </a:pPr>
            <a:r>
              <a:rPr lang="ru-RU" sz="2000" b="1" dirty="0" err="1" smtClean="0"/>
              <a:t>Ьелозерска</a:t>
            </a:r>
            <a:r>
              <a:rPr lang="ru-RU" sz="2000" b="1" dirty="0" smtClean="0"/>
              <a:t>, составленного из</a:t>
            </a:r>
          </a:p>
          <a:p>
            <a:pPr>
              <a:buNone/>
            </a:pPr>
            <a:r>
              <a:rPr lang="ru-RU" sz="2000" b="1" dirty="0" smtClean="0"/>
              <a:t>студентов-добровольцев.</a:t>
            </a:r>
          </a:p>
          <a:p>
            <a:pPr>
              <a:buNone/>
            </a:pPr>
            <a:r>
              <a:rPr lang="ru-RU" sz="2000" b="1" dirty="0" smtClean="0"/>
              <a:t>Спустя два месяца его</a:t>
            </a:r>
          </a:p>
          <a:p>
            <a:pPr>
              <a:buNone/>
            </a:pPr>
            <a:r>
              <a:rPr lang="ru-RU" sz="2000" b="1" dirty="0" smtClean="0"/>
              <a:t>направили в  Челябинское</a:t>
            </a:r>
          </a:p>
          <a:p>
            <a:pPr>
              <a:buNone/>
            </a:pPr>
            <a:r>
              <a:rPr lang="ru-RU" sz="2000" b="1" dirty="0" smtClean="0"/>
              <a:t>танковое училище.</a:t>
            </a:r>
          </a:p>
        </p:txBody>
      </p:sp>
      <p:sp>
        <p:nvSpPr>
          <p:cNvPr id="28674" name="AutoShape 2" descr="Сергей Орлов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676" name="Picture 4" descr="Сергей Орлов.jpg"/>
          <p:cNvPicPr>
            <a:picLocks noChangeAspect="1" noChangeArrowheads="1"/>
          </p:cNvPicPr>
          <p:nvPr/>
        </p:nvPicPr>
        <p:blipFill>
          <a:blip r:embed="rId3" cstate="print"/>
          <a:srcRect b="7841"/>
          <a:stretch>
            <a:fillRect/>
          </a:stretch>
        </p:blipFill>
        <p:spPr bwMode="auto">
          <a:xfrm>
            <a:off x="6804248" y="3573016"/>
            <a:ext cx="2162175" cy="3063578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771800" y="491900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2000" b="1" dirty="0" smtClean="0"/>
              <a:t>17 февраля 1944 </a:t>
            </a:r>
            <a:r>
              <a:rPr lang="ru-RU" sz="2000" b="1" dirty="0" smtClean="0"/>
              <a:t>года </a:t>
            </a:r>
            <a:r>
              <a:rPr lang="ru-RU" sz="2000" b="1" dirty="0" smtClean="0"/>
              <a:t> командир</a:t>
            </a:r>
          </a:p>
          <a:p>
            <a:pPr>
              <a:buNone/>
            </a:pPr>
            <a:r>
              <a:rPr lang="ru-RU" sz="2000" b="1" dirty="0" smtClean="0"/>
              <a:t>взвода тяжёлых танков </a:t>
            </a:r>
          </a:p>
          <a:p>
            <a:pPr>
              <a:buNone/>
            </a:pPr>
            <a:r>
              <a:rPr lang="ru-RU" sz="2000" b="1" dirty="0" smtClean="0"/>
              <a:t>С. С. Орлов </a:t>
            </a:r>
            <a:r>
              <a:rPr lang="ru-RU" sz="2000" b="1" baseline="30000" dirty="0" smtClean="0">
                <a:hlinkClick r:id="rId4"/>
              </a:rPr>
              <a:t>]</a:t>
            </a:r>
            <a:r>
              <a:rPr lang="ru-RU" sz="2000" b="1" dirty="0" smtClean="0"/>
              <a:t> едва не сгорел</a:t>
            </a:r>
          </a:p>
          <a:p>
            <a:pPr>
              <a:buNone/>
            </a:pPr>
            <a:r>
              <a:rPr lang="ru-RU" sz="2000" b="1" dirty="0" smtClean="0"/>
              <a:t>заживо в танке, следы от</a:t>
            </a:r>
          </a:p>
          <a:p>
            <a:pPr>
              <a:buNone/>
            </a:pPr>
            <a:r>
              <a:rPr lang="ru-RU" sz="2000" b="1" dirty="0" smtClean="0"/>
              <a:t>ожогов остались на его лице на</a:t>
            </a:r>
          </a:p>
          <a:p>
            <a:pPr>
              <a:buNone/>
            </a:pPr>
            <a:r>
              <a:rPr lang="ru-RU" sz="2000" b="1" dirty="0" smtClean="0"/>
              <a:t>всю жизнь.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s010.radikal.ru/i312/1112/38/221521177f7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Роберт Рождественский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(1932 – 1994)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94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Поэтам Великой войны посвящается… </vt:lpstr>
      <vt:lpstr>Константин Симонов (1915 – 1979)</vt:lpstr>
      <vt:lpstr>Юлия Друнина (1924 – 1991)</vt:lpstr>
      <vt:lpstr>Лев Ошанин (1912 – 1996)</vt:lpstr>
      <vt:lpstr>Сергей Орлов (1921 – 1977)</vt:lpstr>
      <vt:lpstr>Роберт Рождественский (1932 – 1994)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Поэтам Великой войны посвящается… </dc:title>
  <dc:creator>Галина</dc:creator>
  <cp:lastModifiedBy>Галина</cp:lastModifiedBy>
  <cp:revision>7</cp:revision>
  <dcterms:created xsi:type="dcterms:W3CDTF">2014-05-04T22:35:59Z</dcterms:created>
  <dcterms:modified xsi:type="dcterms:W3CDTF">2014-05-05T00:05:50Z</dcterms:modified>
</cp:coreProperties>
</file>