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A4ACDB-71C6-4DF8-BA39-648BB978B068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0B27E3-04D3-498C-9E7A-F00EB5FAED9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8107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Проверочная работа по теме 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"Литература 18 века. Классицизм"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http://upload.wikimedia.org/wikipedia/commons/f/f1/The_dance_to_the_music_of_time_c._1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84984"/>
            <a:ext cx="3528392" cy="2852936"/>
          </a:xfrm>
          <a:prstGeom prst="rect">
            <a:avLst/>
          </a:prstGeom>
          <a:noFill/>
        </p:spPr>
      </p:pic>
      <p:sp>
        <p:nvSpPr>
          <p:cNvPr id="32772" name="AutoShape 4" descr="data:image/jpeg;base64,/9j/4AAQSkZJRgABAQAAAQABAAD/2wCEAAkGBxQTEhUUExQWFhUWGSAbGBgYGBocGhweGxwgGx0aGxocHSggGB0lHR4cIjEhJSkrLi4uGh8zODMsNygtLisBCgoKDg0OGxAQGywmICQtLCwsLCwsLCwsLCwvNSwsLCwsLCwsLCwsLCwsLCwsLCwsLCwsLCwsLCwsLCwsLCwsLP/AABEIAMUBAAMBIgACEQEDEQH/xAAbAAACAgMBAAAAAAAAAAAAAAAEBQMGAAIHAf/EAEoQAAECAwUEBwUECAUDAwUAAAECEQADIQQFEjFBIlFhcQYTMoGRobEjQsHR8BQzUnIkU2JzgpKy4QcVQ8LxY4OzNKLDJTVExOL/xAAZAQADAQEBAAAAAAAAAAAAAAABAgMEAAX/xAAvEQACAgEDAgUCBQUBAAAAAAAAAQIRIQMSMTJBIlFhgfAEkUJxocHREyMzseFD/9oADAMBAAIRAxEAPwBuUxmGJ12Ytsnxr55+sRpSw2g3HMeOnfEGg2Q2mzCYhUtXZUCD30ip9HpighclfakrKFctD/K/8gi7JGsVK3y+rvE/hnygT+ZBwk/yP4xm+qhu02X+nlU6LJNSVoRNzoUTBvFQf+eIivWuWZUoyx1igSTLIAKWI8QXzizdH5+ysKqzKIZ8xhIbWqfOIZklJmpEvYxP2wML0oHBAyjPGbilJd+xVxttPsRdFgpCbOlVCSv+UjLxfwhd0qs+KY9EhKlMr9oLUQTWrOKagmLldV1qSvrJqgpWQAyH0MhFG6cylY1BKyMaq02UjrSl33M7xSKf4sWC84Bpq1KUoEF88QYDE7uaEqTQGgcUhff8pEtSVTFJUGCghPYW1FENUF9FZPzhhYLaiaoyxiK5facMKMHpkMmyfSI7bLTjEwkFUs0BDgnNuJyhqlF2+DlJPAkuxM0rE6WBKbacl1MKNLGTBJfmdxAhrY7rTNT7SbNJJGEYgEEs7EIAKT+1WC5Ex3GIMGWlxTaYsz0D01AiaZYRtgynQ51BACq4kmr0y/LHOTsKAV3TIBWkjCrIEqJqXIZRLKJDnjWPOj1hUEK6wYVhNF4mIViIoEkUKRR/J42kTlKnpVg6wklKQVBIKaJSToliCcWZPfBnR23y58mZTAUygZuzXE+HZIU5cmpzDiBJXGxk2sBtnV1BOJboxjC5JIyAyLVzdsuUNrEiTMUtKzMCHcoY4SpwMWNI4N2WZqwpvtaRLVOlpCA6U40liAMJZ8Jc17TjN4IsCuuUZktClKBUoYlkJKVKLgmrTAkpNQS7GE2eoGzy32HqESxLmqClkpISUnECSykgJw5MxbU61hZ0etBKygTC6iMS1qc4AckigBdyBvIeGAlqBlCWlnAWqWpOyQkIONJdiQ4AIYkliGBZemzss4EJKk9pQJLF8IYPRWTAVctCR8LqQ/KGF4yFT56EqcIIcgqUASHAD5Zsd9TwhdMkKACFmUkJVRRcrzowHB4s1wzTaQhCk41SVYllcvNwoJVmcRbElnfUwstdiK5iyUoxCYolQGHEGCnfQkF+FYMsO7s5N9IukhJASOsmMl9o4UAb2zZq6u8NrvsSluEqRL3pQl1VDMSoBzQ6b98RXfYxgQvE2JOWEqDggbSaZuT3awzVItEsP7FOmIAk10Aap4RykCQvtdiYqAdZHvKOIuTkEuzmoy3RFOsoCRiKSR7oA3ktiqkZ6P8ACN5gU+KYsqPOg+vDnE1numbMq2AfiVn3Jz9Igpy1HUFY9KCuTA7NMSntISqjNVm4743m2xKuynAd6CoeNCD4Q1R0WR78yYo8CEjyD+cYvopLPZmTU/xBX9STF19NrVyif9fSvuBWRMlbCbMmZ+8QU8iQKd7Q6tNkSmVhlIBBzA1G/MYvGEtruOdKqD1iRqkMsDimr938sS3RehlkDNB083TuLVYUIhFJ6b26iq+5zSmrg/YlveYUSUpKMSlApKlAO2vygS0JVMsk0zPdGz3fLKDL1t5mdYjCkpDlwCSwqCDk7VhfeEiYqSoAuhEsmh2ey7cT/fKHlLxYAo4yDCU5o7jcR5v3RNZZ4XkHJNEhVScq76aUFIms8p6sS3D5RHKIRtYk9ZrSg/ZCU1fR65Q+h0IXU6mWPDSNYiM6PQuPQMRipA0oeFP7Hvinz1fa7alCAyrOmY5VR3GEjcKkEF9MhFxC4ql3WJUq8yVDGLUJgQAQNAoudCANzViOsri0V0nUrH13WRQWpK8UvEksTR9twEnImujxouzqlzCk+67MGd2L88t3CGaZRRQLKR+CcNk8HqgxIUAFJWhSCMiNqX/KTQcEqEeZSSSePX5/w2227GlzKeWHqRQu4IpkQa+OjRT+kdn9riLFKusSxD5TC78NoRc7Na30Chvl18UdodwMVTpJtGWAT2pxozvjSQ4OW+saZtbFklFPcU2XchlrK0S0YVgJBdLyyUjGVUBUkguE1qwLZw4/yWWiThQGzNXUKjCSpg3/AADVzE8oqLIyKkEYS5LhmzYHI1FG8ImtMsKlpf3cxiILZE0rk/KK35iWxFd9mSRLwpSpfYd8KiAGxK0zJyJ5wZLQ0sBRWoqLHDpo7b6mg4RFa7JiClJR7QsSSzhjUFjtAuMuOUMLLagZaDMThxFwEna2nBSQXHFg2lM4lO27RRcC+bZ5QnoRU4VMvCcOIulISA6SFE18atC3oTIxJmhKMaiNDVG0KlOatzRParpCpyJwE1KEEKSsAU2ixUCe0CFGhyam824bMJM2euVRacSEYlFKqrwgqGrs7NU8o6vBka84Bb0tQFnSEIVjUUuU1SWlpGZyIU41ca0g24lKFgmOCVElISfdUoAJU5LF8NRoIgveydWhCcC1pqQpmCVFbtk4BS1G+MHpsCly5UrEcJUyggEHDMcthNSzEEqFMQpuKeASoKuNP2iak7WBElMoKWACColQUlDCikAFz+Jsi0BTrIpdrnSi6cOMhwzMc3FMt28RYLilYHWcQcqImODQgSwFA6YQGI/C0LbumHrlM2JQJXMIUFFlOWxUAcPo7DQR04qSFUmmS3Apa1BKSkKwlSpgSyyA7BS8jUAuznUmse3bO6yXMnLFApQIBzbCBU5uR5xvMQqVMUvZGNSUpBBOyTmNKOH4mkCXJaVIkKQEpUFTVJOJ2zpy18IXUaVB003bHFzyEzJFBgKDVVasnM5aE0pEMxRXhCXYBkA5tk54nXuG+A7PaZjIlhXs8LkUY8FcXIfg/Aw8uuWAMWpy5fM598Qf92S017jv+2nJ+x5YbqCTjVtK0fIceJ9NN5ZKEYkxqFR6enCMFUTDKTk7ZspLx4lEbAx68UQpgRFcv67Qk9YigJ2huOeIevPmYsbwNeOEy1AkZb91Yl9Rpqem0Poz2zTK8mchVnWFgYx2Kb3o/AhXlDBYCrBMCUlxKIoMzh0A4xW7RaSlCmclmpU1wl8+fjDixXmJUiWFTkp6xLgsVKOIFWQSA4HHSMP08rjb8qNmrGnjzA5dgmLAwyiobyC3cWY98FyrlmnNSEDc4HkMUTXhbxKQ6uvWzAYQhL6ZKKjTPKCEThhBAlgkO0yYtR4bCW9IZRilVv59wNt5o57Z+lhHaD8jDazdJZZzLHjT1jnBU3/BESJWSPoxttmZwR0r/Pn7Afjp45CIbotnW3lYxiBKTMcAuzyznoMopljJXmokDw5VYeMWXonLCbxsjb1jN/8ATVw+cLue6jtqSOjyZs4qmMUKSFqTgWKMDvHhWN0KSkVRMkcUbUvvGXlAs+eUJmkVJmqFOP15xtdkyWUJwKIWsYhmA6X2T5+sZbTdX9/n7lqdBgsSV7SMC/2pRCVDmg0fvEK7da7OsplTVpWtLh14kLBcunFUEgABiWpnDHElSZUwABfWpSSOdYrfSeyy5Np67AFY1LfCqruxLKBGLfmIWSjHKSHi23RNMuVvu5v8Exg76JWHQp6inGA7aFyg0xCwP2nWK6JVn9GJbvlBzMlLmJCh2HSgU1wkdXMf+HLIwTKvObKQkTUh1FsCAUmppsLT1axk5S3OOTSWMBcbE0lSWZqM9MhrXkQNBQ65wRZprAqSwxMr9kkpqAAMTJVrWhruhnOkWaYrCR1U3cPZqD/sLOFvyqrugKdcc2WT1SgomtBgm8Syg57ifCKKb7iOPkDdYZiVJxJYF002RuASC6w1A9QwiUicULdCCGKcb4SAQTiCmqt83A7oywylOQAUl0iqSGOIaU1aja8IsF3XcpKZinxVxBJozAJYcaPV6l+MdFuZ0vCwHYcJxYzhFU7TkPRI/DrWjxtdEogkpwMMTHNyWWUg99Wo4zORriLwShKSCZhUmqlEpckkklO8HKoqHhki9Z6uxJYAMkkkAO+J8gp31FGDQFOPcLhIMvOeZcnqpaWXRRYN+FycwXc66GFqbekkqBwLPaSCVF66Jd+0fEwNMu1Sj7RaHP4lFaj4u8HyrmSwKjMUOQljxVQwrnZyh6g5vAkDtMFOASAn1cOeENuiC2s9oUpLstSinN6qLVDGBUIsySQOrJGe0pahzCAUnlE9lvySEmpSheyfY4BrpifXOh+K7u7H2uqQvsc0qSx90BA5AO9OKz4RZJKmSBuEJ7vsUsqShBmqSpeaZbAOdVKJoPyjKN7fbkylKSVEkHe3pwjvpY1KUmL9RlJIcmfSNRaHy8qxWlX6H2Q55fEx6LxnK4Dn8vnG3eZthakq4HxaF173mZQ0FHOuZYDRtXOlIAkWmY7rW43CnpEy56DmAedYbc3wBRoQWy+pisipVd+VXFTEtwW5apqTNYS64isunI9p6M++GZMv8Cc3geTagJbMKgvTe+e/OI7HeWV3KsIsEqVNy6zCN0uWQPRI84QdJLlTJlKtATNKpZxgFScKiTUKTU4VYi9ciYsd4zD1inUoJCU0CiA5LVbn5aQttchMxGFIG3LWFOonQOa7g5HdnnENsYv/AKUUmLrvvCcrAoIlSwpIVsID1SFNiZ3rDOZbVOoBZDFNEsHxEA5AGhPlFaum0DqEYWKhLGuoSzAd1dPKNZKbUtIJSXIqAEivMA8N/wApKUm2UaRzu0S1M4MZJAIdmYQdapVIEkUT4/CPRkZIhthB+uUWrouhrfY/zq/8Zis3emjxbbjH6fYuK1b/ANURCR6jpHRbNhHXYmbGX74Bm2bApKCyggEJdgSCNWGQc1FYYJk4haEgVKju3QGlKk4XBGEqcFiQwBcOGH1rGfUXCr5ZWJJLuwyUgqLlU5BbRLKOR1o0VzpmhlArVs9bMOlAFCnHac98WoTSuUCS/tk/Dk1YrfToth/eTP6kws0tnh4pDwb3ZEX+ahBWglTgjaYkhgagCuRPnDSTeiS4SaEsEkuCMiSk0LFzlDORdsrq0SzZOuAloUpQKQt1h8iz1eAbR0esilDDMmSF6InIIHoPF3hdjSwPuT5JELQaBI29l0MHZx2VApbWgGecaypeEJTLmYUAVSa4qUOGYpUvi+IPwiC09GLXLGwAsA5oIcgEjsluOQ1hdMty5VJiFA0DKSUlgaDUecDK5OVPhh8+8FMhcwEBK2SpCsSRWmIKJSzgUxjlEtt6YpSlcsuhROFJI2VPkUgGtdHYnfqD0dDqWrC6S4KXAFSKMxB/ipUQF0mutACuqQCohKg6UBgQCw/a/KBlDwnizpQV0E2OcS+FK6DtMlCVNTNIWa+NImdZAOBIL1C38XWsDLTDCewXhsYjMJUsMMRJqRR99Qab2jdd4pckbwyd2Smrl5a7jE9zbH2pDpExQxDrGQRkklJGucpKQaPr3xoJMtSQC6zVlMlKsw7KOI0xCFMm1zCwly1kkvkp3IIybcTTc8GWa57apQaSQkZOAn1LtApnYRHeNvafLISnbSdqYy3AqAxGEFzm2pi13PO9kFLGNWPCkAS0scLmuHZFDFTva5rVK6szS4xBRKWIASQ4VhZndsosFyISZKVO6uuZ9aoJZjlRo7KkjnTiPbJOExSkqQAyCoEzFLyLagAd0co+0kzFKUXW9QagtQNpkBSOn3ENtZL/AHKsy/vDwPPhHKb1KkTFOHDnnTcfm4jTHhMztZaH0i2huzh7onNuioi9GFS44uD8Yjn3uQH9AT8RFUJRcPt4gS034hHaUOQqfARQ7RecxRO0RwBb4wKkKUWFScqxRR8xaL1bOkqEN2i9RsmveWgCdf0wJIShgBQqJryAFfGIbNd5JQogbIYADIg51FSKQwttnQpBoyika1oNK0zU/dyiTmOo+Z0+8Q82ZQUSnP61dtMzWNJUoLMtCmIUiYksGoUMRE1vT7Wbl2RU6UHq7PTMxJY5e3K7NEry/KM4g+v55hT8Jz651FM6UlLtiSODYXamZesXtKFzp0yX1ikBBB2c2KE08SS/GKNdUs/aJb/rEgZ5YAX3Zgim+OhXWP0q0fw/0IhYK8FJ+focWtqA0LpcrZpxgycuh3wJipuz+EbZOzLEc3JYjhxK7Guys+bN5xZrnwfbLEUIYdap1UrskNRRipWCeQhxtEEBzVg4IbdVosl0W0Lt1hA0mqejZoPCsKuoZ8HTpU0IM9R0U/lAMy2pUtBUE4g+yCQSG2QdC75HN90TWpLicNSsNxo/whWqzEqcF8ZenEuofW6MerqNY+clYRTLDapyVy0EDOYlw1QXin/4gS3CW/WTM/zJix2Zyg/vEeOp74Q9PkFgwc9Yug4qRDzlujf5HQVSofXD/wDDJ/pVEN4zcVjJ4jU/rANY8u2cQjNiZMkAgOzhfKIrSsfZZicTsoEUq3WgVpvil+H7nV4vsH2uxpmTUg4gyVkFKlJIPWHcfWBJoWkS3mmbLWoJKJgQvMGoWznKGM1eGY7EsiZQZ/eaQtUXlSA1RNH+4+kdOgR+fqVPo+gFJXkStmqBQochqPXwja/EE5FjgRV29zzifo2/U5v7UihA/VFt0bXomo/Igafg4xlWEaPxCC55KEKKFISsJQVMRQlI4byT4RbbNZV0wpkS3/DKKiKPmTFcsifazf3SifD+0WeZOCVSHOVTQ0BDAndrBhVuztRs3lz5jTQteIy5hCVYQlv0cqyTxMbIsCDLQuaqYrFh7U2Y20dGP1rvjyZnaf3n/wCqYkthPUSQASThO4bmfeXihIA6Q2FErEJaQl5CyW1abJZyc9fGIOjA/Rk5ffvu/wBI5wf0lmulSm//ABllny9rKo4gXo19wMvv9Bvlk0H1pCyxIZdI2uBIxKbCPYqyL+9rHJb0BTMUHcOfKkdeuPtK/cq91ve0jk16pOJRailEjvOr5RaPQiUuoUTEN4wDa5jtQUhpPqotoYHtFmKh9aV1bSKRecgfoKVExgG/6rBK5IGZ+vGIJmEbz5fCLJilku28kFhVwkOWHI97xPeVt6pDtizyPI/GFFy2d8RYg5MT3n0HjDu/LvKpTIGIskngFpo/AUrlGeUYp0PufJ1q2p9pO7OQ7XFI9ctM43so9pL7PYX2eQzpplrGWxPtJ+VMIrxQPM5d8b2MbaOz2F9nkB5ZPXKJP/J88zl0lBulD2hBJyWnCK/hS+jecXq7tm0WlRyAB8EJilXFZx9rQwL4kqUaZ9XhHkIuctZTPn/wvyISPOg74SLqn84KT8vQ4gNOfxiScNo11iFRZucE2kMtQ4mNsjMjRJz5Qd0Gc3jZXJove/uKgB8+UMegimt9l/ef7FD4x0OTmdjnSCrrWzCgR3CAZikkhwkHVgQ9CXocyx+jBlsW3XUfaFMno7HnlC3rwhILBRSonI1cMEu1QHHeDGDWajL55l4K0MLFMxgqAZONCUjdUnvNX74TdO3CaFj1iq96DDa6VnAEnRaC251nwo0LunhZGLdML7vchv8Ayv8AL/YV/kCbNJKglsuqlFQrky3YCr0YNvgWcg9QsgFnIUS9GmCld9K8DGLmFMqWBrIlvo+ELLU0J3aRHPmYETZYU6dn/wBzLBb3TmOTQ1Ys7uOr3BxJAD4gocvaAvn9CFcmaT1QP6wHVgBiGozf0hpfFpwEEaoWMtMSSaZGgOe+FtlmEdXLUzicMmO9w4DHMecPqdXz0FjwJ+jafYmr+1OQxfqqNHt7Cv8ACjR/cjOjKPYlyD7U5uP1e7UZR7fGdWyRmSPc4esZ+xb8QqsUv2szjKWeO5j4Q2mTVFacJoKCpDEIIIDDvo+YhXZENNm1zlL30pDC03htpwgDqhiflQrIcPtbqsDwECAZMY2eZiRONe2KnMtZiH72eILWqiDUBPVpyJGigc8xmzbu8mzzsabQpmOKoGhFnILd7wNbrSpfVywwwgM7CqUhaiVMTuFOJ0h3ngmsM1vBJCZiVAjDIUKipebKJLekb9Gh7ANrOozVHVqavJoHtVtMyWsqq1mNWzCpkojKjsWpEd1ylizMjMTxnkQEKOe4p4RzeQ1gs1wds51lHMg+8I5VflmUla1BTjJqg0A4Nxi+9E0qmYKoCeoIYEksSATm7+XpFLvw9vcdOQf65RZPwL3JPqK3aUsQQG309e+N8Uw6Af8AcSI3tvZVyHqIYSJwACd+LzNIoKVy2hWIuPPujSRYwouogAHca8H0g+8iHfe3zhZPNQ2VfhFIs5lm+ys1e7Uq3cjDyzWgITMlkguAC+5nAyJD1+mamWe9Sgy0qAIdIKiCVAOAWq1A+mkHIvhUyeUowmWHKVFLFg7UJoW9YlLTxYU+x2KdbUrmT2qXaoIAZKQQ9A70HN4OsXaSdn7teXcPLLXIQluaVLMub1bKSDVRptFAKxUuDicNw7oc2chKg+EPLUA2uQ7yGbuiKfjt/MjPiin3An9OA05/9IF20qw7uMW+TOCZ85R0Apxyio3DM/TgKc3r93lwDMYs6rOVTpzB2Ygb2anrC5SwNLL9jhc1VIMtf3i/zGNekF1LkEpUCcxyIzBjzrHmHcVfGNm5SSaM9NOmaqVU/WkG9Clfp1l/eD0MCXhSYpm7Ry74fdGD7S7f3kz+sfOOjyczrCpmFU80BDM+/DSFl6S0pSpIAAAJHcgKfvMHzJONc1/dUlRSQC7JBYwlvK0FaVKLbVNciAGHd6xg+qePf+TRorI9sktKUUAG3LUd7kJJHHnxhJ06XQgjZ6wORQ9kFh4DxhxYsSkBamBThQSPeYpIUTy04ws6dIBlqBb70Z/kTSLTp6drjH7iw6yazpSZcpKz2pMtj+06m5ZecBiSgSJpyUcQSGGiqmmrBu6DbJKeVKbMSEHMfiIOdDR/KIZ1nPUzSagJWzkZ4iH3sRX+8dWPZjXn3Gd5y0rKQos6VYeboYd+XfCqxSUjqyDUzhTgMTnXM07oZ29GIpZnCVEO1Ky61plCcTUIwLWtIaakPiTk6iXarZFzvhp9Xz0EjwLujCj1agCaTVZECjo1OcS3wouM8kZED3OOfKA+jtoSJanUke2Vx1QdeHpGt8XjLxAY0vhRuPuc/wC8RSwW/ECWIvOmnfKXTlSGFrsSTNRhUDjZJG49og1qMQCmhRZ5gE2YoqFZSmej7OVc4cql7SVJKWO1mmroLkuKVdLmkLH0GY0siUhNoCTiAIY7/YFz4vAd5WeWUy1PtbAUlnqQA+YzTTu0jZNrRI65CgxUU0Ao5kgHkHV4RvarOcMsghIUlBoQ5IIDtmwDHd8HksCLkivWWgImISXP2dQWW162S45AMO6I+jE0qlJpsmcKtr1agKUzFY9vhGFJdtuQpyGOc6SAaUjOiij9nAzackU19mvU04vHM7sDXHYlSbYklOJEzEJambDwYZBgRuiv9JEspQajn+l38Y6NdMgKmJxYnSlSg5BLhQHx9DHPelCTiXXcd+hpDxi6TJydyK5beyr8o9BEqV1Tsu/nlTzga1zdk8U/7RG8u1Bktw5dkRQUivYbIYOwT6Qmn5jv+EGTLQVPXd8oyxSHXifsF++nyJ7orF7eQAK1ORwB+Q+MObkspCesapJCf5VCne3hAE6wEzSlL4SaqzbPLjmwi1WcISqQhOQmJDHdiAHqfODJ2qQLydB6MObOslASSxbJnQDk+cPOqGMOBsylkMdRT+3c8DyLKJQnS01CSAHofuxuzOvcYJ95VG9gvIuMxx7u6McI06ZWTvJT7kUDb0hxQ7q/d0r3GkWqVOKZ00pDkkDLmTzoGFc4qXR0/p4DuQ5NP+l9GLbZAVTZ4DPho+9y2kdH0DL9jkHS6+ftSZc5KSnGpYbgCwcDXPxhB1te+JrSHsUkv768ucBS+Y09I1xitvuyL6iebaMSire58jD7o5aHmXePwzlDniWgxVpgNIe9GVnrbJ+zPH9cuDVcHHdpMxKZk0qIFU5/lEKrxs0vEjDiIx1ZSTVwWG7U13QYtQCrQ4dsLj+AaGF0tkhAw1SupqyiXLctBwPGuTVzj1/cpDGR11ssScCDVLEglyHUHcijvuhL08+7Xv65P/jT8oJFpATNA2caUrwvkcTUHJjAHT5exMbMTkf+ODKVw+37hgqmM+jnYkjT7MBX85GUaTkAWS0NmcYz3aV3VEBXLa1JlWdYlTZgMnDsJdiJis3NIJta7RMlrlpsswYwdpapYbFwesVrw/cR9Qj/AMQ7xXKl2coVhxYknLIollqxz1VrPVIOI4jiGde0Gc8qRbv8YCUSLNk4WQa/9NHjlFDsc32Us5spfhsx2pDuymiyLofaSbyRiU9Zgc/kW0A3faD16Q5+9H9cZ0TV+nyz+0v+lUCWRf6QP3o/rjS4rc/yX7iRky/3zNa1TtokdYt9ogDaOWTMIs10pxSrKcOJlVLPoTU7nHi0U+8ZpNomkuwmKyAyJNeFPGLBck49Sj20tDVCVS1KbiCCND5xgjHJeb8I3t1mRNmzyp3SUsafqirUb0jzhrbUYrNJo5GDRzVhCq75KlLmhShimKYHCUikpaQWJJbPjQxOZ0xASkzrIwZsS1pNKjSsO4olfYI6WmrBg9nWBuHtZLcoB6MTPYByP/UJBJIA+6XqNIgve1qWiYszLOrBKUkJlLKlEqmSz2SAaYNIg6LTwmznaShSZyZgExw7S1AmgqxIfLuhZK2MsRLZ0cV7XT7qZkT+sTocvrdHOL5nhalgYnBIOyGABOr7zF5uS8UIW82dJAEtYBCxUrWFfAxzq/bQyVdSAcSiVAEvnnUAeDw6fhSEauTK9PnY6Chyr4boikqUrClLklgAGzZo2RYlllYCCC5G/Jss9YZ3cFmakTE7G0HUmgdJALtSrRRtLg5RshT0etDEgJ5dYh/WB7pnYVLUa4UEt/EkRY5V6YEgBJUoMBolwWcnc9corCbOUqUWJdKgUsWoQWfUHTlAjJyTs7bTwGWicSk6OXHg0NrmM1JQlQGHGkNjTk4fnFcRash1Rpz+UWm5rxYSgUqJcAAB2Dih5QsrVHJI6taVbVpo+0nX9hPn8uMelTFdG/RlnN9ef00BXhakpVPSQ6lEN/KHP1uj1NrQtU0oyFmUDzeIp+P56hrwlT6OTiLcg/iUR4o+X1uu1zq/SLR3epigdHJhNtl1yWpq70tl3RcbHbUy7RPK1BIUQASWdiXbxHjBg6psaa/0U+12KzzUFBXKJHZYlTHklMDyejUvPrDk2zJO5j2inSLDbsBUAlPVgA07KKVyCWJOXhEEi8Uom9YZiQWYVdKQaUGMaQkdfbiK/U56d5bFKLqsiQcS5rJqaJS3H3onn3lY7OG6mbMUV40pFVlQqyBhBDNlpBl4XrJnJIKwvZJYITmObloq1+dIZSJxs8qUROmFKTNBwlBKgQCwdTUfQgxo0dT+pKnElKDirsv0u93KQZKELm1UgklQ0BVhOFy3kd0bXpailWEzJaUsKMMdRkQey1Q0LOjMxNpngTE9XPkhiqWo4FhQB7JFHDHgXrC3pcEyby2ldpCSSTUkv8o7WTccB0+odS7fLALLUobgC3F2FS/pEfSS8DakBIOFOIE4kkElmBFdz+HiF9ulqV2qAd3lWBb7tSMKS4DlwA3uu+vF+6MatYRdLNjKz3vNkykSkkMhJDua1JdnA18oXW6/ZuEvMcngD8ITzbzBAws1TQjXe9c/WFlptyiahQAVhKmpWjP7tdIqt8htsUEXneirRs2h5oQolL0IJYEUZ6AZ7o8sciSUKT1ZCBtNiVqRvO70jS7JUtSylZ2lKoNTQl6d8WSVdyUiiGD1ordlTPfDTm06yLFKjmnRtT29BAZ1rp3KpAsn7/8A7v8AvjsMm7Qo0lkg/mz78tYQ9L7kkyrOZiJKULE2W5ArVVXpr8YvD6ndPK5pEnp7VyL7cf0ibiJGJahQnRTO2QhpZZSupSoSSvCKqBl7hkFF4SXsQbRMDZTC9W3+H9o0tltUhAwqZ0hy/DQb4nGOUVk/CPzehQhRSFyyFAFKggVUlVRhpkT4CKtNvRlOCpTv2nAffTPuj27JEycdlyKV0yPzie29Fp+BJo6QzJcnwIEPUFKpE1fKGfQi93tQTMYoIJZqOCKMd7tFmvi9VJtEyViwJlkApDhwzk0pmY550Zl4J5ClMtsIpkSoZ5kZbt8XubdE5ZxqxLLdrbNH3/CJ6ySdIdZyyOzWg4lFAATu1amQehYjuBgux2tSVmXMKiA5BKlVDsM+UCf5VM1SrvPzP00SG71sFEGjhJSAS4GVKE1Sd+UZ3ZTwjC0TJZANHeor9VgRM1BLBIz55GFpmTCjakzAoalC2q/DSkJLzvYSqVfI0bizc4EITk6QaiiwW69ZUtJxAHcGDnRhvLwJZr7xGkpBKjRLJAHeE1DZvFKs1oM2Zi1dgNBqfKLZZZHVSFzGAUEkZucIDqPk3DvjTLT2YfJK0w+7p5nqmhAQUS9kkSw5VuGeWp3NvYPrL0ddKVBKt+LBNJ5gplkeEV7oArDYsTVV1ijzcJ9BHW7DJCZCCCoHAn3lNkNHaF2bpyXkCUtsU/MSC12kDM98uYP/AIRAl5W6eZSgSwwl2SxZqjaAzEW53WuqqEMxP4QYFvJZEuaMRI6pefKGelXdk968kcw6MzGtksOarJ4OUktw1pwi6XgmU5K0y6lqy3JZqlUUDo24tctwe2a9yvnFxtV4bakpkzVlJ2urUaaVAIzbyhVxgpJZOey5a1kPuHaUptXyUOGkZKspzpQ0LA5EnUOzb90ELUWqH3uY2LBLZHOn1viTm+xVRQPJUcRcu+MZ7gzgM4y35xWr6P8A9SNf9VFf5YfyFbTuPfo9clV/vCDpB/8AcX/6iD/TGv6f/J7GfW6fcvn+HltBnzJpxAgpQRn2ElNdckgnidYE/wAYLxSLXZyGKxLLiuWI4X5urwg/odJwXiqXkDIWpQGpM0FJ7kqbvig9PbZ1t42hTuErwDh1YwMO8HxjTGFsheRjd9/OGVhcnfQDfUgx5eEtcwMpksXBcAZF+OvlFasnbS+8eog+x2gEnECanUAfOJS0VF3E0KdqmMZPR9dFCYkNUHPzaLLc10LkoV14C8ahhIqCdreBXxhBZraEkFJZTZJGJXJy/pF2tNoWES0rLTGTixKCil6VFQgPujNqznVMeKViC2Ei8JOzhZJ/3DdFrTMKk4UtnqH0z/vFOvK1yja0FBWSkHEVnayf+HWj074eSL2QkYlghJy4t38DE9RPH5DR8yyWcMoYSnLM8TFb/wAQwRZZoz9rLLgUzgC0dNgistJKmoCXrwGg5+EQ3eJ1rE37U2GakJlgEOFI2wpnagD14wdODi90hZZwJ72BM+aMI2i7nf30hbe1uUkCW9MKSaPVt+cXMykGpz/axp9QYDtV0pmHshR3hQp4lzFoaiVWuDpQbRWLvtuGUVuPvAHqG2SfgIIT0omJ1UeUxQ+Jh8ro0goKVFhn2VAhgRnrnAll6FyuuHWzJnUsCShILvUDHklxwo8Pv0pN7hamlgU3fS3KLl+tzP5jWO0SbSMCQnCedfTvjmt/Wazy5yFSUKQVTcSiokuMJ1VQnHuNItlz3qCHJqNPreBGfXnupryHjHBbbEAk5eHy1gC+l1/7ijUHREs5RBZr8kIVWalmzGQ1YkZZmPLaMcr7RQIOIyxkoukDEQXAcB+8cozvgNVIiTa3ooeShlnpSNp6UTElKwlQOYJFO4gNCb7YouxWNXZKtNdpJj0XrMAYKBrmUrHmyvlHWh9pX706IqEzrLKQQ9Zbg04EEvrQ14mC73u+aqRMTKCi6DLQ4NU5E8ydNaHe7O0XuVJUChBJSQCCmijV2Ud9coW3fberKesQTgDEp1pmWPw0i61JOvQXZ2M6MSVyrCELBSpIXiBzDzKPHT7HbEmzSxtPgT7qtw1Zo53OtAXLKssRy45tkKw4sdnmCWkptU1DpFMwKZByaQ2jJtyfn/0nqxpJeRcVWtKVrdQGTOWekDXjPCkTGUD7FeR4CKyubak5WwH80v8A/mFdt6QTk4pZXJWSMKsCKgHNyKAsXaLOXmSUL4FfR1b2pBzZStOY+H1WLfdy/a2raIyqMx2oRXTcspKhOlzVFi+FQGtN+94NstpwzbS6kpKmCcVAWxPnnmIlXBVtO6KXJmlyC1WHLuaukSz54xMK13V0o+oO7hAFoUmWlKipJU+QVWvD+0bLlq7TE7m5jLmNx1hdmR96JLOsOGP46O+i65tCPpET9ucB2KDluAPwix2WyOjExSQkkjMOygQ5YDXJ84ItdjxqUsqDjCwSOSczDR1Vpzv2ElHcia4rZMN4laRtfZkk8tgP5Rze0TesWqYS5mKUotvUSfjHU7gVLmWyZhNUWcSlOWd2L+uW6Ob33YUyJ65cpeJKaAkMeXFt9I9DTZkZFKlV7QpprEqJLEsxD7iYCCavSJklQLgkV+s4Zr1KRfoOJFMz3dkHkRTxMWOyzgqZMIXhHV0YAjtDMEF9C4q4ikT5pIBJMN+jE4NNKiSAhqPqocDGTV0vDuLRlmhxOuAmYOqWS6XxhLhy4NatGW25Jie3MIGg2Up7sQrrkIsF13khKQEYqbkKbzTDSTbnoylb2Qot5b4zb52MVa5eioUMSSol22VJfxwvl3Q6TZRJCEqQpsSqqUFH7tTVSNVYaHdDP7OFn7pZ3K6lYV3KIBTzBhRabJORPlpUV9UrEyZqkrUCElikhRUxD0JhJuUsthi1dBNllKJ2ykpbPIk+LNnEk2yg7iOI/tFbsypiA5UoN3+TPDixX6Etjll83SCPEVgN1wNTGCbkdBcYQx1KfIQXYLvC5UtpiwyEhqKHZ3kcfhEybdLnS1EFyEnZBINAasQD4Qmua/pK2lmdgADM5S5AapUMJqND4ROpSDdCzpfccxUyWhG1TtIQKEn39PGElq6LW5AfbUGoGo3BlR0xFilkOhZGlWPlG86z2imzLWkBnQShdOCyQf5otHWlFUI6ZyyyXTaEnFPlrCR+J8NP2WqO+L9emCaDLWkpThwlBISkDAqgUCeAJPCGd4X7JMqZIVjlLMtQTLmJwlVM0kOlXcTG1nCFmUpSQFNtKAJJcUpkeNM2iepqSk1Y0aooU/oOD/6dS08UTnA7nD+UEWLo1a5QmDr1TAUshSnJQreUl38WplHQFWSSsHEE/wASUjyd/KIxdko1TiDay1KA8KRR60mqf8iqMU8fP1OaWuTbpRSnrpUwnIKQU+YYRs9vYk2WTMb8Km8MRIjpoupRGxPWQd4SR5gmBl3PN3ylc0N5vTwgqce8V9v4DntL9f5KBZ1TZ0paRL6mYCCUsXG9qA6GrGNBLnJLCZMxM7Yj6FvCLzNsM0f6QP5Zin8GYcoVWySlIdcqaCKuplDuCTpo4gbkungKi3yU69rwtCEsZquTA56UEG2Cy4JTEuW2jqSaqPi/lAs8CbaAMwnaLpar0BfcWHjDO8NmWeA8zDak6iohhDNi6Rf0xLBKQwO/Ni8TqvrrCcdnQeIWR8IDstkoKwZJu85sY56kVgK0s2yNabJKBqFNuFG30p5wvn9KJY2ZUsZZn6ELU2hSlLJFFJwsNKjhujdF1knslnDuWprmIutKC622Zt0n0hNvnTVy5IQpQASymLOa5nWkT3ctPUqlLV7VKtKkgEFyfw4S1eEQpu9cyzpEsAgEl8zmK5CnCMsF0TC7gOQxKg5Guy7NHeHbV8MLtsyTLSFKIKg4qcRD82zgC02VD7Dq7vposcvo4lqqU+96eEMJN1KQNnCRuqmE/rqPDOWlfJTE3GWClbAPer+WJZF3d/EhvhSHtslqBJUPCvpAItYPZD949IP9acii00gc3WDmc4lkXeEJWke8nOmhfyoY2VMmHIAd9Y2s0tRJxvVKglt7Uz0gNzrLDSN7vtU2WrAmaQoh2ZOQ1yhwL4nAh5raOEJ86RXpd2zAvGlQxJoMWX/thrYrHPBBXLVh/EhOLxTRTZx0op90KpR8hxJ6RpcY7XOVwlgDPiEjzMSrvqQuZKRKTMKlkutayonLPaLVOjRFZrjsc5f3xCyOyD1an34SxghfRoSCmalQUyhRQ2uG0M4jKMUu4ycbwRrtsrC3VsGd3Y/OFFpvGWOwFKPFm8RG9tu+eD7aSQnk6eAcUgKZYZZd0J7oXbBclL8jabeQKSGOWhhYuyqSdhQD+6oAiu5svOJ7RZpSQSyhyPlAVrn7Rd3pq3lF9OKXSLKWMjS67auUdqWCM3QW+RizyL+SyQU2gEGpCi7cNo6tRoq/R27TOUVkrCUmjKzPJqjhFvsl1hamEzAN5Ao2dXY+ELqLOALazW856J8opwz1ntIM0MEqBBd/Ef8AMNbNNLyJaGBWCxA3Cum9h/BEFtuO0ISrAtMxJBG0BjAzckYQ/BjAiLRME2yqQNmWS9U1CuZfweM8lJtJjRSrwlwly1S/9FcwvtLdAPcCryjYTVzXwjqgmikqqTuc5AcnjJN8/iTXUpLgO/yc1pB1nt8teSg+bHjlwiiVKiUr5oBljCWC6bwQG7z8oX2q8QhRT1k1xqpKCKbhslq5xZlSQrMA7oEn3Uk5BvRt0LsZ0JxvIklW+YUlSCia3aBBlkeoMKr6vwgEFKQAHNS5LdkFmNYtdpk4EUSgAVLDdqwDekcy6Tz+sWmWC61Fzo24NCpO6KRafCBLpQVKxHNZKjxA/u/hBF9GgT+I/XpE91yQxIy7KeQoPn3xDbRinNoketB5AxNyuf5GmEaNbPZSQ4yhjKBZqwXIkFhyjxaTE3KwtlEkDPhBslYCCWfvjIyPUnyedEl6NrIlSxvJ9YbkALKRqSamMjIhqdT9ysFwRWi1kOwyD+vygbr1LzUcgfHSMjISKwWikQoW8xKGzOfIPllDSXd0s0UkKrmoB/T+8ZGRoqiE5N0Df5WnDilky+AOJNQ+SnHhGy5JTMSlWE51CcJyIrUg9wEZGRKEm07OkqaC5aAc9PnB13pwKwjsl6bmYRkZCJtzoaSW0cTLGhYZaUqG5QB9YgtF0ITgwFaRifCFHBs17BcDLRoyMjpyajgmhvdswhhmC+deMS2i5pEyqpSX3gMfKPYyFjwGeGVPpB0Uk4mS6W3En1pCO13BKIOIOQAHdQyp+LVoyMijk0sDwzyQ2axqk0kzVACuFYCk7+BHjD7oTfJnlaShIKTUioLfskU7yYyMi2m90bZKeOC1qnYtk6597iBrksyFWeWFJB2AH94ZZKzHdGRkM0tyJptRZteVlEmWqcC4DAJOe58ZJfwgUrDHZZmOmo1pVoyMhqTtMe2kmvMnkzVobAopAOWYYB2qc9HLw1uu+FLICgKvV93rGRkQXJo1IrbZNfi9gDeY5JMXimzZh7QcDg+z5CMjIlPuLoD+yyQlAbc/lC2zS3mLJ/E3gBGRkY49zYh5KBAFX0r843mR7GQEK+T/2Q=="/>
          <p:cNvSpPr>
            <a:spLocks noChangeAspect="1" noChangeArrowheads="1"/>
          </p:cNvSpPr>
          <p:nvPr/>
        </p:nvSpPr>
        <p:spPr bwMode="auto">
          <a:xfrm>
            <a:off x="0" y="-1138238"/>
            <a:ext cx="2438400" cy="1876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4" name="AutoShape 6" descr="data:image/jpeg;base64,/9j/4AAQSkZJRgABAQAAAQABAAD/2wCEAAkGBxQTEhUUExQWFhUWGSAbGBgYGBocGhweGxwgGx0aGxocHSggGB0lHR4cIjEhJSkrLi4uGh8zODMsNygtLisBCgoKDg0OGxAQGywmICQtLCwsLCwsLCwsLCwvNSwsLCwsLCwsLCwsLCwsLCwsLCwsLCwsLCwsLCwsLCwsLCwsLP/AABEIAMUBAAMBIgACEQEDEQH/xAAbAAACAgMBAAAAAAAAAAAAAAAEBQMGAAIHAf/EAEoQAAECAwUEBwUECAUDAwUAAAECEQADIQQFEjFBIlFhcQYTMoGRobEjQsHR8BQzUnIkU2JzgpKy4QcVQ8LxY4OzNKLDJTVExOL/xAAZAQADAQEBAAAAAAAAAAAAAAABAgMEAAX/xAAvEQACAgEDAgUCBQUBAAAAAAAAAQIRIQMSMTJBIlFhgfAEkUJxocHREyMzseFD/9oADAMBAAIRAxEAPwBuUxmGJ12Ytsnxr55+sRpSw2g3HMeOnfEGg2Q2mzCYhUtXZUCD30ip9HpighclfakrKFctD/K/8gi7JGsVK3y+rvE/hnygT+ZBwk/yP4xm+qhu02X+nlU6LJNSVoRNzoUTBvFQf+eIivWuWZUoyx1igSTLIAKWI8QXzizdH5+ysKqzKIZ8xhIbWqfOIZklJmpEvYxP2wML0oHBAyjPGbilJd+xVxttPsRdFgpCbOlVCSv+UjLxfwhd0qs+KY9EhKlMr9oLUQTWrOKagmLldV1qSvrJqgpWQAyH0MhFG6cylY1BKyMaq02UjrSl33M7xSKf4sWC84Bpq1KUoEF88QYDE7uaEqTQGgcUhff8pEtSVTFJUGCghPYW1FENUF9FZPzhhYLaiaoyxiK5facMKMHpkMmyfSI7bLTjEwkFUs0BDgnNuJyhqlF2+DlJPAkuxM0rE6WBKbacl1MKNLGTBJfmdxAhrY7rTNT7SbNJJGEYgEEs7EIAKT+1WC5Ex3GIMGWlxTaYsz0D01AiaZYRtgynQ51BACq4kmr0y/LHOTsKAV3TIBWkjCrIEqJqXIZRLKJDnjWPOj1hUEK6wYVhNF4mIViIoEkUKRR/J42kTlKnpVg6wklKQVBIKaJSToliCcWZPfBnR23y58mZTAUygZuzXE+HZIU5cmpzDiBJXGxk2sBtnV1BOJboxjC5JIyAyLVzdsuUNrEiTMUtKzMCHcoY4SpwMWNI4N2WZqwpvtaRLVOlpCA6U40liAMJZ8Jc17TjN4IsCuuUZktClKBUoYlkJKVKLgmrTAkpNQS7GE2eoGzy32HqESxLmqClkpISUnECSykgJw5MxbU61hZ0etBKygTC6iMS1qc4AckigBdyBvIeGAlqBlCWlnAWqWpOyQkIONJdiQ4AIYkliGBZemzss4EJKk9pQJLF8IYPRWTAVctCR8LqQ/KGF4yFT56EqcIIcgqUASHAD5Zsd9TwhdMkKACFmUkJVRRcrzowHB4s1wzTaQhCk41SVYllcvNwoJVmcRbElnfUwstdiK5iyUoxCYolQGHEGCnfQkF+FYMsO7s5N9IukhJASOsmMl9o4UAb2zZq6u8NrvsSluEqRL3pQl1VDMSoBzQ6b98RXfYxgQvE2JOWEqDggbSaZuT3awzVItEsP7FOmIAk10Aap4RykCQvtdiYqAdZHvKOIuTkEuzmoy3RFOsoCRiKSR7oA3ktiqkZ6P8ACN5gU+KYsqPOg+vDnE1numbMq2AfiVn3Jz9Igpy1HUFY9KCuTA7NMSntISqjNVm4743m2xKuynAd6CoeNCD4Q1R0WR78yYo8CEjyD+cYvopLPZmTU/xBX9STF19NrVyif9fSvuBWRMlbCbMmZ+8QU8iQKd7Q6tNkSmVhlIBBzA1G/MYvGEtruOdKqD1iRqkMsDimr938sS3RehlkDNB083TuLVYUIhFJ6b26iq+5zSmrg/YlveYUSUpKMSlApKlAO2vygS0JVMsk0zPdGz3fLKDL1t5mdYjCkpDlwCSwqCDk7VhfeEiYqSoAuhEsmh2ey7cT/fKHlLxYAo4yDCU5o7jcR5v3RNZZ4XkHJNEhVScq76aUFIms8p6sS3D5RHKIRtYk9ZrSg/ZCU1fR65Q+h0IXU6mWPDSNYiM6PQuPQMRipA0oeFP7Hvinz1fa7alCAyrOmY5VR3GEjcKkEF9MhFxC4ql3WJUq8yVDGLUJgQAQNAoudCANzViOsri0V0nUrH13WRQWpK8UvEksTR9twEnImujxouzqlzCk+67MGd2L88t3CGaZRRQLKR+CcNk8HqgxIUAFJWhSCMiNqX/KTQcEqEeZSSSePX5/w2227GlzKeWHqRQu4IpkQa+OjRT+kdn9riLFKusSxD5TC78NoRc7Na30Chvl18UdodwMVTpJtGWAT2pxozvjSQ4OW+saZtbFklFPcU2XchlrK0S0YVgJBdLyyUjGVUBUkguE1qwLZw4/yWWiThQGzNXUKjCSpg3/AADVzE8oqLIyKkEYS5LhmzYHI1FG8ImtMsKlpf3cxiILZE0rk/KK35iWxFd9mSRLwpSpfYd8KiAGxK0zJyJ5wZLQ0sBRWoqLHDpo7b6mg4RFa7JiClJR7QsSSzhjUFjtAuMuOUMLLagZaDMThxFwEna2nBSQXHFg2lM4lO27RRcC+bZ5QnoRU4VMvCcOIulISA6SFE18atC3oTIxJmhKMaiNDVG0KlOatzRParpCpyJwE1KEEKSsAU2ixUCe0CFGhyam824bMJM2euVRacSEYlFKqrwgqGrs7NU8o6vBka84Bb0tQFnSEIVjUUuU1SWlpGZyIU41ca0g24lKFgmOCVElISfdUoAJU5LF8NRoIgveydWhCcC1pqQpmCVFbtk4BS1G+MHpsCly5UrEcJUyggEHDMcthNSzEEqFMQpuKeASoKuNP2iak7WBElMoKWACColQUlDCikAFz+Jsi0BTrIpdrnSi6cOMhwzMc3FMt28RYLilYHWcQcqImODQgSwFA6YQGI/C0LbumHrlM2JQJXMIUFFlOWxUAcPo7DQR04qSFUmmS3Apa1BKSkKwlSpgSyyA7BS8jUAuznUmse3bO6yXMnLFApQIBzbCBU5uR5xvMQqVMUvZGNSUpBBOyTmNKOH4mkCXJaVIkKQEpUFTVJOJ2zpy18IXUaVB003bHFzyEzJFBgKDVVasnM5aE0pEMxRXhCXYBkA5tk54nXuG+A7PaZjIlhXs8LkUY8FcXIfg/Aw8uuWAMWpy5fM598Qf92S017jv+2nJ+x5YbqCTjVtK0fIceJ9NN5ZKEYkxqFR6enCMFUTDKTk7ZspLx4lEbAx68UQpgRFcv67Qk9YigJ2huOeIevPmYsbwNeOEy1AkZb91Yl9Rpqem0Poz2zTK8mchVnWFgYx2Kb3o/AhXlDBYCrBMCUlxKIoMzh0A4xW7RaSlCmclmpU1wl8+fjDixXmJUiWFTkp6xLgsVKOIFWQSA4HHSMP08rjb8qNmrGnjzA5dgmLAwyiobyC3cWY98FyrlmnNSEDc4HkMUTXhbxKQ6uvWzAYQhL6ZKKjTPKCEThhBAlgkO0yYtR4bCW9IZRilVv59wNt5o57Z+lhHaD8jDazdJZZzLHjT1jnBU3/BESJWSPoxttmZwR0r/Pn7Afjp45CIbotnW3lYxiBKTMcAuzyznoMopljJXmokDw5VYeMWXonLCbxsjb1jN/8ATVw+cLue6jtqSOjyZs4qmMUKSFqTgWKMDvHhWN0KSkVRMkcUbUvvGXlAs+eUJmkVJmqFOP15xtdkyWUJwKIWsYhmA6X2T5+sZbTdX9/n7lqdBgsSV7SMC/2pRCVDmg0fvEK7da7OsplTVpWtLh14kLBcunFUEgABiWpnDHElSZUwABfWpSSOdYrfSeyy5Np67AFY1LfCqruxLKBGLfmIWSjHKSHi23RNMuVvu5v8Exg76JWHQp6inGA7aFyg0xCwP2nWK6JVn9GJbvlBzMlLmJCh2HSgU1wkdXMf+HLIwTKvObKQkTUh1FsCAUmppsLT1axk5S3OOTSWMBcbE0lSWZqM9MhrXkQNBQ65wRZprAqSwxMr9kkpqAAMTJVrWhruhnOkWaYrCR1U3cPZqD/sLOFvyqrugKdcc2WT1SgomtBgm8Syg57ifCKKb7iOPkDdYZiVJxJYF002RuASC6w1A9QwiUicULdCCGKcb4SAQTiCmqt83A7oywylOQAUl0iqSGOIaU1aja8IsF3XcpKZinxVxBJozAJYcaPV6l+MdFuZ0vCwHYcJxYzhFU7TkPRI/DrWjxtdEogkpwMMTHNyWWUg99Wo4zORriLwShKSCZhUmqlEpckkklO8HKoqHhki9Z6uxJYAMkkkAO+J8gp31FGDQFOPcLhIMvOeZcnqpaWXRRYN+FycwXc66GFqbekkqBwLPaSCVF66Jd+0fEwNMu1Sj7RaHP4lFaj4u8HyrmSwKjMUOQljxVQwrnZyh6g5vAkDtMFOASAn1cOeENuiC2s9oUpLstSinN6qLVDGBUIsySQOrJGe0pahzCAUnlE9lvySEmpSheyfY4BrpifXOh+K7u7H2uqQvsc0qSx90BA5AO9OKz4RZJKmSBuEJ7vsUsqShBmqSpeaZbAOdVKJoPyjKN7fbkylKSVEkHe3pwjvpY1KUmL9RlJIcmfSNRaHy8qxWlX6H2Q55fEx6LxnK4Dn8vnG3eZthakq4HxaF173mZQ0FHOuZYDRtXOlIAkWmY7rW43CnpEy56DmAedYbc3wBRoQWy+pisipVd+VXFTEtwW5apqTNYS64isunI9p6M++GZMv8Cc3geTagJbMKgvTe+e/OI7HeWV3KsIsEqVNy6zCN0uWQPRI84QdJLlTJlKtATNKpZxgFScKiTUKTU4VYi9ciYsd4zD1inUoJCU0CiA5LVbn5aQttchMxGFIG3LWFOonQOa7g5HdnnENsYv/AKUUmLrvvCcrAoIlSwpIVsID1SFNiZ3rDOZbVOoBZDFNEsHxEA5AGhPlFaum0DqEYWKhLGuoSzAd1dPKNZKbUtIJSXIqAEivMA8N/wApKUm2UaRzu0S1M4MZJAIdmYQdapVIEkUT4/CPRkZIhthB+uUWrouhrfY/zq/8Zis3emjxbbjH6fYuK1b/ANURCR6jpHRbNhHXYmbGX74Bm2bApKCyggEJdgSCNWGQc1FYYJk4haEgVKju3QGlKk4XBGEqcFiQwBcOGH1rGfUXCr5ZWJJLuwyUgqLlU5BbRLKOR1o0VzpmhlArVs9bMOlAFCnHac98WoTSuUCS/tk/Dk1YrfToth/eTP6kws0tnh4pDwb3ZEX+ahBWglTgjaYkhgagCuRPnDSTeiS4SaEsEkuCMiSk0LFzlDORdsrq0SzZOuAloUpQKQt1h8iz1eAbR0esilDDMmSF6InIIHoPF3hdjSwPuT5JELQaBI29l0MHZx2VApbWgGecaypeEJTLmYUAVSa4qUOGYpUvi+IPwiC09GLXLGwAsA5oIcgEjsluOQ1hdMty5VJiFA0DKSUlgaDUecDK5OVPhh8+8FMhcwEBK2SpCsSRWmIKJSzgUxjlEtt6YpSlcsuhROFJI2VPkUgGtdHYnfqD0dDqWrC6S4KXAFSKMxB/ipUQF0mutACuqQCohKg6UBgQCw/a/KBlDwnizpQV0E2OcS+FK6DtMlCVNTNIWa+NImdZAOBIL1C38XWsDLTDCewXhsYjMJUsMMRJqRR99Qab2jdd4pckbwyd2Smrl5a7jE9zbH2pDpExQxDrGQRkklJGucpKQaPr3xoJMtSQC6zVlMlKsw7KOI0xCFMm1zCwly1kkvkp3IIybcTTc8GWa57apQaSQkZOAn1LtApnYRHeNvafLISnbSdqYy3AqAxGEFzm2pi13PO9kFLGNWPCkAS0scLmuHZFDFTva5rVK6szS4xBRKWIASQ4VhZndsosFyISZKVO6uuZ9aoJZjlRo7KkjnTiPbJOExSkqQAyCoEzFLyLagAd0co+0kzFKUXW9QagtQNpkBSOn3ENtZL/AHKsy/vDwPPhHKb1KkTFOHDnnTcfm4jTHhMztZaH0i2huzh7onNuioi9GFS44uD8Yjn3uQH9AT8RFUJRcPt4gS034hHaUOQqfARQ7RecxRO0RwBb4wKkKUWFScqxRR8xaL1bOkqEN2i9RsmveWgCdf0wJIShgBQqJryAFfGIbNd5JQogbIYADIg51FSKQwttnQpBoyika1oNK0zU/dyiTmOo+Z0+8Q82ZQUSnP61dtMzWNJUoLMtCmIUiYksGoUMRE1vT7Wbl2RU6UHq7PTMxJY5e3K7NEry/KM4g+v55hT8Jz651FM6UlLtiSODYXamZesXtKFzp0yX1ikBBB2c2KE08SS/GKNdUs/aJb/rEgZ5YAX3Zgim+OhXWP0q0fw/0IhYK8FJ+focWtqA0LpcrZpxgycuh3wJipuz+EbZOzLEc3JYjhxK7Guys+bN5xZrnwfbLEUIYdap1UrskNRRipWCeQhxtEEBzVg4IbdVosl0W0Lt1hA0mqejZoPCsKuoZ8HTpU0IM9R0U/lAMy2pUtBUE4g+yCQSG2QdC75HN90TWpLicNSsNxo/whWqzEqcF8ZenEuofW6MerqNY+clYRTLDapyVy0EDOYlw1QXin/4gS3CW/WTM/zJix2Zyg/vEeOp74Q9PkFgwc9Yug4qRDzlujf5HQVSofXD/wDDJ/pVEN4zcVjJ4jU/rANY8u2cQjNiZMkAgOzhfKIrSsfZZicTsoEUq3WgVpvil+H7nV4vsH2uxpmTUg4gyVkFKlJIPWHcfWBJoWkS3mmbLWoJKJgQvMGoWznKGM1eGY7EsiZQZ/eaQtUXlSA1RNH+4+kdOgR+fqVPo+gFJXkStmqBQochqPXwja/EE5FjgRV29zzifo2/U5v7UihA/VFt0bXomo/Igafg4xlWEaPxCC55KEKKFISsJQVMRQlI4byT4RbbNZV0wpkS3/DKKiKPmTFcsifazf3SifD+0WeZOCVSHOVTQ0BDAndrBhVuztRs3lz5jTQteIy5hCVYQlv0cqyTxMbIsCDLQuaqYrFh7U2Y20dGP1rvjyZnaf3n/wCqYkthPUSQASThO4bmfeXihIA6Q2FErEJaQl5CyW1abJZyc9fGIOjA/Rk5ffvu/wBI5wf0lmulSm//ABllny9rKo4gXo19wMvv9Bvlk0H1pCyxIZdI2uBIxKbCPYqyL+9rHJb0BTMUHcOfKkdeuPtK/cq91ve0jk16pOJRailEjvOr5RaPQiUuoUTEN4wDa5jtQUhpPqotoYHtFmKh9aV1bSKRecgfoKVExgG/6rBK5IGZ+vGIJmEbz5fCLJilku28kFhVwkOWHI97xPeVt6pDtizyPI/GFFy2d8RYg5MT3n0HjDu/LvKpTIGIskngFpo/AUrlGeUYp0PufJ1q2p9pO7OQ7XFI9ctM43so9pL7PYX2eQzpplrGWxPtJ+VMIrxQPM5d8b2MbaOz2F9nkB5ZPXKJP/J88zl0lBulD2hBJyWnCK/hS+jecXq7tm0WlRyAB8EJilXFZx9rQwL4kqUaZ9XhHkIuctZTPn/wvyISPOg74SLqn84KT8vQ4gNOfxiScNo11iFRZucE2kMtQ4mNsjMjRJz5Qd0Gc3jZXJove/uKgB8+UMegimt9l/ef7FD4x0OTmdjnSCrrWzCgR3CAZikkhwkHVgQ9CXocyx+jBlsW3XUfaFMno7HnlC3rwhILBRSonI1cMEu1QHHeDGDWajL55l4K0MLFMxgqAZONCUjdUnvNX74TdO3CaFj1iq96DDa6VnAEnRaC251nwo0LunhZGLdML7vchv8Ayv8AL/YV/kCbNJKglsuqlFQrky3YCr0YNvgWcg9QsgFnIUS9GmCld9K8DGLmFMqWBrIlvo+ELLU0J3aRHPmYETZYU6dn/wBzLBb3TmOTQ1Ys7uOr3BxJAD4gocvaAvn9CFcmaT1QP6wHVgBiGozf0hpfFpwEEaoWMtMSSaZGgOe+FtlmEdXLUzicMmO9w4DHMecPqdXz0FjwJ+jafYmr+1OQxfqqNHt7Cv8ACjR/cjOjKPYlyD7U5uP1e7UZR7fGdWyRmSPc4esZ+xb8QqsUv2szjKWeO5j4Q2mTVFacJoKCpDEIIIDDvo+YhXZENNm1zlL30pDC03htpwgDqhiflQrIcPtbqsDwECAZMY2eZiRONe2KnMtZiH72eILWqiDUBPVpyJGigc8xmzbu8mzzsabQpmOKoGhFnILd7wNbrSpfVywwwgM7CqUhaiVMTuFOJ0h3ngmsM1vBJCZiVAjDIUKipebKJLekb9Gh7ANrOozVHVqavJoHtVtMyWsqq1mNWzCpkojKjsWpEd1ylizMjMTxnkQEKOe4p4RzeQ1gs1wds51lHMg+8I5VflmUla1BTjJqg0A4Nxi+9E0qmYKoCeoIYEksSATm7+XpFLvw9vcdOQf65RZPwL3JPqK3aUsQQG309e+N8Uw6Af8AcSI3tvZVyHqIYSJwACd+LzNIoKVy2hWIuPPujSRYwouogAHca8H0g+8iHfe3zhZPNQ2VfhFIs5lm+ys1e7Uq3cjDyzWgITMlkguAC+5nAyJD1+mamWe9Sgy0qAIdIKiCVAOAWq1A+mkHIvhUyeUowmWHKVFLFg7UJoW9YlLTxYU+x2KdbUrmT2qXaoIAZKQQ9A70HN4OsXaSdn7teXcPLLXIQluaVLMub1bKSDVRptFAKxUuDicNw7oc2chKg+EPLUA2uQ7yGbuiKfjt/MjPiin3An9OA05/9IF20qw7uMW+TOCZ85R0Apxyio3DM/TgKc3r93lwDMYs6rOVTpzB2Ygb2anrC5SwNLL9jhc1VIMtf3i/zGNekF1LkEpUCcxyIzBjzrHmHcVfGNm5SSaM9NOmaqVU/WkG9Clfp1l/eD0MCXhSYpm7Ry74fdGD7S7f3kz+sfOOjyczrCpmFU80BDM+/DSFl6S0pSpIAAAJHcgKfvMHzJONc1/dUlRSQC7JBYwlvK0FaVKLbVNciAGHd6xg+qePf+TRorI9sktKUUAG3LUd7kJJHHnxhJ06XQgjZ6wORQ9kFh4DxhxYsSkBamBThQSPeYpIUTy04ws6dIBlqBb70Z/kTSLTp6drjH7iw6yazpSZcpKz2pMtj+06m5ZecBiSgSJpyUcQSGGiqmmrBu6DbJKeVKbMSEHMfiIOdDR/KIZ1nPUzSagJWzkZ4iH3sRX+8dWPZjXn3Gd5y0rKQos6VYeboYd+XfCqxSUjqyDUzhTgMTnXM07oZ29GIpZnCVEO1Ky61plCcTUIwLWtIaakPiTk6iXarZFzvhp9Xz0EjwLujCj1agCaTVZECjo1OcS3wouM8kZED3OOfKA+jtoSJanUke2Vx1QdeHpGt8XjLxAY0vhRuPuc/wC8RSwW/ECWIvOmnfKXTlSGFrsSTNRhUDjZJG49og1qMQCmhRZ5gE2YoqFZSmej7OVc4cql7SVJKWO1mmroLkuKVdLmkLH0GY0siUhNoCTiAIY7/YFz4vAd5WeWUy1PtbAUlnqQA+YzTTu0jZNrRI65CgxUU0Ao5kgHkHV4RvarOcMsghIUlBoQ5IIDtmwDHd8HksCLkivWWgImISXP2dQWW162S45AMO6I+jE0qlJpsmcKtr1agKUzFY9vhGFJdtuQpyGOc6SAaUjOiij9nAzackU19mvU04vHM7sDXHYlSbYklOJEzEJambDwYZBgRuiv9JEspQajn+l38Y6NdMgKmJxYnSlSg5BLhQHx9DHPelCTiXXcd+hpDxi6TJydyK5beyr8o9BEqV1Tsu/nlTzga1zdk8U/7RG8u1Bktw5dkRQUivYbIYOwT6Qmn5jv+EGTLQVPXd8oyxSHXifsF++nyJ7orF7eQAK1ORwB+Q+MObkspCesapJCf5VCne3hAE6wEzSlL4SaqzbPLjmwi1WcISqQhOQmJDHdiAHqfODJ2qQLydB6MObOslASSxbJnQDk+cPOqGMOBsylkMdRT+3c8DyLKJQnS01CSAHofuxuzOvcYJ95VG9gvIuMxx7u6McI06ZWTvJT7kUDb0hxQ7q/d0r3GkWqVOKZ00pDkkDLmTzoGFc4qXR0/p4DuQ5NP+l9GLbZAVTZ4DPho+9y2kdH0DL9jkHS6+ftSZc5KSnGpYbgCwcDXPxhB1te+JrSHsUkv768ucBS+Y09I1xitvuyL6iebaMSire58jD7o5aHmXePwzlDniWgxVpgNIe9GVnrbJ+zPH9cuDVcHHdpMxKZk0qIFU5/lEKrxs0vEjDiIx1ZSTVwWG7U13QYtQCrQ4dsLj+AaGF0tkhAw1SupqyiXLctBwPGuTVzj1/cpDGR11ssScCDVLEglyHUHcijvuhL08+7Xv65P/jT8oJFpATNA2caUrwvkcTUHJjAHT5exMbMTkf+ODKVw+37hgqmM+jnYkjT7MBX85GUaTkAWS0NmcYz3aV3VEBXLa1JlWdYlTZgMnDsJdiJis3NIJta7RMlrlpsswYwdpapYbFwesVrw/cR9Qj/AMQ7xXKl2coVhxYknLIollqxz1VrPVIOI4jiGde0Gc8qRbv8YCUSLNk4WQa/9NHjlFDsc32Us5spfhsx2pDuymiyLofaSbyRiU9Zgc/kW0A3faD16Q5+9H9cZ0TV+nyz+0v+lUCWRf6QP3o/rjS4rc/yX7iRky/3zNa1TtokdYt9ogDaOWTMIs10pxSrKcOJlVLPoTU7nHi0U+8ZpNomkuwmKyAyJNeFPGLBck49Sj20tDVCVS1KbiCCND5xgjHJeb8I3t1mRNmzyp3SUsafqirUb0jzhrbUYrNJo5GDRzVhCq75KlLmhShimKYHCUikpaQWJJbPjQxOZ0xASkzrIwZsS1pNKjSsO4olfYI6WmrBg9nWBuHtZLcoB6MTPYByP/UJBJIA+6XqNIgve1qWiYszLOrBKUkJlLKlEqmSz2SAaYNIg6LTwmznaShSZyZgExw7S1AmgqxIfLuhZK2MsRLZ0cV7XT7qZkT+sTocvrdHOL5nhalgYnBIOyGABOr7zF5uS8UIW82dJAEtYBCxUrWFfAxzq/bQyVdSAcSiVAEvnnUAeDw6fhSEauTK9PnY6Chyr4boikqUrClLklgAGzZo2RYlllYCCC5G/Jss9YZ3cFmakTE7G0HUmgdJALtSrRRtLg5RshT0etDEgJ5dYh/WB7pnYVLUa4UEt/EkRY5V6YEgBJUoMBolwWcnc9corCbOUqUWJdKgUsWoQWfUHTlAjJyTs7bTwGWicSk6OXHg0NrmM1JQlQGHGkNjTk4fnFcRash1Rpz+UWm5rxYSgUqJcAAB2Dih5QsrVHJI6taVbVpo+0nX9hPn8uMelTFdG/RlnN9ef00BXhakpVPSQ6lEN/KHP1uj1NrQtU0oyFmUDzeIp+P56hrwlT6OTiLcg/iUR4o+X1uu1zq/SLR3epigdHJhNtl1yWpq70tl3RcbHbUy7RPK1BIUQASWdiXbxHjBg6psaa/0U+12KzzUFBXKJHZYlTHklMDyejUvPrDk2zJO5j2inSLDbsBUAlPVgA07KKVyCWJOXhEEi8Uom9YZiQWYVdKQaUGMaQkdfbiK/U56d5bFKLqsiQcS5rJqaJS3H3onn3lY7OG6mbMUV40pFVlQqyBhBDNlpBl4XrJnJIKwvZJYITmObloq1+dIZSJxs8qUROmFKTNBwlBKgQCwdTUfQgxo0dT+pKnElKDirsv0u93KQZKELm1UgklQ0BVhOFy3kd0bXpailWEzJaUsKMMdRkQey1Q0LOjMxNpngTE9XPkhiqWo4FhQB7JFHDHgXrC3pcEyby2ldpCSSTUkv8o7WTccB0+odS7fLALLUobgC3F2FS/pEfSS8DakBIOFOIE4kkElmBFdz+HiF9ulqV2qAd3lWBb7tSMKS4DlwA3uu+vF+6MatYRdLNjKz3vNkykSkkMhJDua1JdnA18oXW6/ZuEvMcngD8ITzbzBAws1TQjXe9c/WFlptyiahQAVhKmpWjP7tdIqt8htsUEXneirRs2h5oQolL0IJYEUZ6AZ7o8sciSUKT1ZCBtNiVqRvO70jS7JUtSylZ2lKoNTQl6d8WSVdyUiiGD1ordlTPfDTm06yLFKjmnRtT29BAZ1rp3KpAsn7/8A7v8AvjsMm7Qo0lkg/mz78tYQ9L7kkyrOZiJKULE2W5ArVVXpr8YvD6ndPK5pEnp7VyL7cf0ibiJGJahQnRTO2QhpZZSupSoSSvCKqBl7hkFF4SXsQbRMDZTC9W3+H9o0tltUhAwqZ0hy/DQb4nGOUVk/CPzehQhRSFyyFAFKggVUlVRhpkT4CKtNvRlOCpTv2nAffTPuj27JEycdlyKV0yPzie29Fp+BJo6QzJcnwIEPUFKpE1fKGfQi93tQTMYoIJZqOCKMd7tFmvi9VJtEyViwJlkApDhwzk0pmY550Zl4J5ClMtsIpkSoZ5kZbt8XubdE5ZxqxLLdrbNH3/CJ6ySdIdZyyOzWg4lFAATu1amQehYjuBgux2tSVmXMKiA5BKlVDsM+UCf5VM1SrvPzP00SG71sFEGjhJSAS4GVKE1Sd+UZ3ZTwjC0TJZANHeor9VgRM1BLBIz55GFpmTCjakzAoalC2q/DSkJLzvYSqVfI0bizc4EITk6QaiiwW69ZUtJxAHcGDnRhvLwJZr7xGkpBKjRLJAHeE1DZvFKs1oM2Zi1dgNBqfKLZZZHVSFzGAUEkZucIDqPk3DvjTLT2YfJK0w+7p5nqmhAQUS9kkSw5VuGeWp3NvYPrL0ddKVBKt+LBNJ5gplkeEV7oArDYsTVV1ijzcJ9BHW7DJCZCCCoHAn3lNkNHaF2bpyXkCUtsU/MSC12kDM98uYP/AIRAl5W6eZSgSwwl2SxZqjaAzEW53WuqqEMxP4QYFvJZEuaMRI6pefKGelXdk968kcw6MzGtksOarJ4OUktw1pwi6XgmU5K0y6lqy3JZqlUUDo24tctwe2a9yvnFxtV4bakpkzVlJ2urUaaVAIzbyhVxgpJZOey5a1kPuHaUptXyUOGkZKspzpQ0LA5EnUOzb90ELUWqH3uY2LBLZHOn1viTm+xVRQPJUcRcu+MZ7gzgM4y35xWr6P8A9SNf9VFf5YfyFbTuPfo9clV/vCDpB/8AcX/6iD/TGv6f/J7GfW6fcvn+HltBnzJpxAgpQRn2ElNdckgnidYE/wAYLxSLXZyGKxLLiuWI4X5urwg/odJwXiqXkDIWpQGpM0FJ7kqbvig9PbZ1t42hTuErwDh1YwMO8HxjTGFsheRjd9/OGVhcnfQDfUgx5eEtcwMpksXBcAZF+OvlFasnbS+8eog+x2gEnECanUAfOJS0VF3E0KdqmMZPR9dFCYkNUHPzaLLc10LkoV14C8ahhIqCdreBXxhBZraEkFJZTZJGJXJy/pF2tNoWES0rLTGTixKCil6VFQgPujNqznVMeKViC2Ei8JOzhZJ/3DdFrTMKk4UtnqH0z/vFOvK1yja0FBWSkHEVnayf+HWj074eSL2QkYlghJy4t38DE9RPH5DR8yyWcMoYSnLM8TFb/wAQwRZZoz9rLLgUzgC0dNgistJKmoCXrwGg5+EQ3eJ1rE37U2GakJlgEOFI2wpnagD14wdODi90hZZwJ72BM+aMI2i7nf30hbe1uUkCW9MKSaPVt+cXMykGpz/axp9QYDtV0pmHshR3hQp4lzFoaiVWuDpQbRWLvtuGUVuPvAHqG2SfgIIT0omJ1UeUxQ+Jh8ro0goKVFhn2VAhgRnrnAll6FyuuHWzJnUsCShILvUDHklxwo8Pv0pN7hamlgU3fS3KLl+tzP5jWO0SbSMCQnCedfTvjmt/Wazy5yFSUKQVTcSiokuMJ1VQnHuNItlz3qCHJqNPreBGfXnupryHjHBbbEAk5eHy1gC+l1/7ijUHREs5RBZr8kIVWalmzGQ1YkZZmPLaMcr7RQIOIyxkoukDEQXAcB+8cozvgNVIiTa3ooeShlnpSNp6UTElKwlQOYJFO4gNCb7YouxWNXZKtNdpJj0XrMAYKBrmUrHmyvlHWh9pX706IqEzrLKQQ9Zbg04EEvrQ14mC73u+aqRMTKCi6DLQ4NU5E8ydNaHe7O0XuVJUChBJSQCCmijV2Ud9coW3fberKesQTgDEp1pmWPw0i61JOvQXZ2M6MSVyrCELBSpIXiBzDzKPHT7HbEmzSxtPgT7qtw1Zo53OtAXLKssRy45tkKw4sdnmCWkptU1DpFMwKZByaQ2jJtyfn/0nqxpJeRcVWtKVrdQGTOWekDXjPCkTGUD7FeR4CKyubak5WwH80v8A/mFdt6QTk4pZXJWSMKsCKgHNyKAsXaLOXmSUL4FfR1b2pBzZStOY+H1WLfdy/a2raIyqMx2oRXTcspKhOlzVFi+FQGtN+94NstpwzbS6kpKmCcVAWxPnnmIlXBVtO6KXJmlyC1WHLuaukSz54xMK13V0o+oO7hAFoUmWlKipJU+QVWvD+0bLlq7TE7m5jLmNx1hdmR96JLOsOGP46O+i65tCPpET9ucB2KDluAPwix2WyOjExSQkkjMOygQ5YDXJ84ItdjxqUsqDjCwSOSczDR1Vpzv2ElHcia4rZMN4laRtfZkk8tgP5Rze0TesWqYS5mKUotvUSfjHU7gVLmWyZhNUWcSlOWd2L+uW6Ob33YUyJ65cpeJKaAkMeXFt9I9DTZkZFKlV7QpprEqJLEsxD7iYCCavSJklQLgkV+s4Zr1KRfoOJFMz3dkHkRTxMWOyzgqZMIXhHV0YAjtDMEF9C4q4ikT5pIBJMN+jE4NNKiSAhqPqocDGTV0vDuLRlmhxOuAmYOqWS6XxhLhy4NatGW25Jie3MIGg2Up7sQrrkIsF13khKQEYqbkKbzTDSTbnoylb2Qot5b4zb52MVa5eioUMSSol22VJfxwvl3Q6TZRJCEqQpsSqqUFH7tTVSNVYaHdDP7OFn7pZ3K6lYV3KIBTzBhRabJORPlpUV9UrEyZqkrUCElikhRUxD0JhJuUsthi1dBNllKJ2ykpbPIk+LNnEk2yg7iOI/tFbsypiA5UoN3+TPDixX6Etjll83SCPEVgN1wNTGCbkdBcYQx1KfIQXYLvC5UtpiwyEhqKHZ3kcfhEybdLnS1EFyEnZBINAasQD4Qmua/pK2lmdgADM5S5AapUMJqND4ROpSDdCzpfccxUyWhG1TtIQKEn39PGElq6LW5AfbUGoGo3BlR0xFilkOhZGlWPlG86z2imzLWkBnQShdOCyQf5otHWlFUI6ZyyyXTaEnFPlrCR+J8NP2WqO+L9emCaDLWkpThwlBISkDAqgUCeAJPCGd4X7JMqZIVjlLMtQTLmJwlVM0kOlXcTG1nCFmUpSQFNtKAJJcUpkeNM2iepqSk1Y0aooU/oOD/6dS08UTnA7nD+UEWLo1a5QmDr1TAUshSnJQreUl38WplHQFWSSsHEE/wASUjyd/KIxdko1TiDay1KA8KRR60mqf8iqMU8fP1OaWuTbpRSnrpUwnIKQU+YYRs9vYk2WTMb8Km8MRIjpoupRGxPWQd4SR5gmBl3PN3ylc0N5vTwgqce8V9v4DntL9f5KBZ1TZ0paRL6mYCCUsXG9qA6GrGNBLnJLCZMxM7Yj6FvCLzNsM0f6QP5Zin8GYcoVWySlIdcqaCKuplDuCTpo4gbkungKi3yU69rwtCEsZquTA56UEG2Cy4JTEuW2jqSaqPi/lAs8CbaAMwnaLpar0BfcWHjDO8NmWeA8zDak6iohhDNi6Rf0xLBKQwO/Ni8TqvrrCcdnQeIWR8IDstkoKwZJu85sY56kVgK0s2yNabJKBqFNuFG30p5wvn9KJY2ZUsZZn6ELU2hSlLJFFJwsNKjhujdF1knslnDuWprmIutKC622Zt0n0hNvnTVy5IQpQASymLOa5nWkT3ctPUqlLV7VKtKkgEFyfw4S1eEQpu9cyzpEsAgEl8zmK5CnCMsF0TC7gOQxKg5Guy7NHeHbV8MLtsyTLSFKIKg4qcRD82zgC02VD7Dq7vposcvo4lqqU+96eEMJN1KQNnCRuqmE/rqPDOWlfJTE3GWClbAPer+WJZF3d/EhvhSHtslqBJUPCvpAItYPZD949IP9acii00gc3WDmc4lkXeEJWke8nOmhfyoY2VMmHIAd9Y2s0tRJxvVKglt7Uz0gNzrLDSN7vtU2WrAmaQoh2ZOQ1yhwL4nAh5raOEJ86RXpd2zAvGlQxJoMWX/thrYrHPBBXLVh/EhOLxTRTZx0op90KpR8hxJ6RpcY7XOVwlgDPiEjzMSrvqQuZKRKTMKlkutayonLPaLVOjRFZrjsc5f3xCyOyD1an34SxghfRoSCmalQUyhRQ2uG0M4jKMUu4ycbwRrtsrC3VsGd3Y/OFFpvGWOwFKPFm8RG9tu+eD7aSQnk6eAcUgKZYZZd0J7oXbBclL8jabeQKSGOWhhYuyqSdhQD+6oAiu5svOJ7RZpSQSyhyPlAVrn7Rd3pq3lF9OKXSLKWMjS67auUdqWCM3QW+RizyL+SyQU2gEGpCi7cNo6tRoq/R27TOUVkrCUmjKzPJqjhFvsl1hamEzAN5Ao2dXY+ELqLOALazW856J8opwz1ntIM0MEqBBd/Ef8AMNbNNLyJaGBWCxA3Cum9h/BEFtuO0ISrAtMxJBG0BjAzckYQ/BjAiLRME2yqQNmWS9U1CuZfweM8lJtJjRSrwlwly1S/9FcwvtLdAPcCryjYTVzXwjqgmikqqTuc5AcnjJN8/iTXUpLgO/yc1pB1nt8teSg+bHjlwiiVKiUr5oBljCWC6bwQG7z8oX2q8QhRT1k1xqpKCKbhslq5xZlSQrMA7oEn3Uk5BvRt0LsZ0JxvIklW+YUlSCia3aBBlkeoMKr6vwgEFKQAHNS5LdkFmNYtdpk4EUSgAVLDdqwDekcy6Tz+sWmWC61Fzo24NCpO6KRafCBLpQVKxHNZKjxA/u/hBF9GgT+I/XpE91yQxIy7KeQoPn3xDbRinNoketB5AxNyuf5GmEaNbPZSQ4yhjKBZqwXIkFhyjxaTE3KwtlEkDPhBslYCCWfvjIyPUnyedEl6NrIlSxvJ9YbkALKRqSamMjIhqdT9ysFwRWi1kOwyD+vygbr1LzUcgfHSMjISKwWikQoW8xKGzOfIPllDSXd0s0UkKrmoB/T+8ZGRoqiE5N0Df5WnDilky+AOJNQ+SnHhGy5JTMSlWE51CcJyIrUg9wEZGRKEm07OkqaC5aAc9PnB13pwKwjsl6bmYRkZCJtzoaSW0cTLGhYZaUqG5QB9YgtF0ITgwFaRifCFHBs17BcDLRoyMjpyajgmhvdswhhmC+deMS2i5pEyqpSX3gMfKPYyFjwGeGVPpB0Uk4mS6W3En1pCO13BKIOIOQAHdQyp+LVoyMijk0sDwzyQ2axqk0kzVACuFYCk7+BHjD7oTfJnlaShIKTUioLfskU7yYyMi2m90bZKeOC1qnYtk6597iBrksyFWeWFJB2AH94ZZKzHdGRkM0tyJptRZteVlEmWqcC4DAJOe58ZJfwgUrDHZZmOmo1pVoyMhqTtMe2kmvMnkzVobAopAOWYYB2qc9HLw1uu+FLICgKvV93rGRkQXJo1IrbZNfi9gDeY5JMXimzZh7QcDg+z5CMjIlPuLoD+yyQlAbc/lC2zS3mLJ/E3gBGRkY49zYh5KBAFX0r843mR7GQEK+T/2Q=="/>
          <p:cNvSpPr>
            <a:spLocks noChangeAspect="1" noChangeArrowheads="1"/>
          </p:cNvSpPr>
          <p:nvPr/>
        </p:nvSpPr>
        <p:spPr bwMode="auto">
          <a:xfrm>
            <a:off x="0" y="-1138238"/>
            <a:ext cx="2438400" cy="1876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776" name="AutoShape 8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103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Что унаследовала от древнерусской литературы литература 18 века?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s://encrypted-tbn0.gstatic.com/images?q=tbn:ANd9GcQOpfKln4Co-nTWw1nwlHz8wnLaMpZp4Z7ISJSImfHRk0PdtLGR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96952"/>
            <a:ext cx="417646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2. Какова была главная идея развития литературы в эпоху классицизма?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s://encrypted-tbn2.gstatic.com/images?q=tbn:ANd9GcQGiitFWthEzLzI4w-HcbxkCElePfcx6T20Nw1iKPT04Opuub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852936"/>
            <a:ext cx="3888432" cy="2808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3. Центральным жанром высокой гражданской поэзии была…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2" name="Picture 4" descr="https://encrypted-tbn3.gstatic.com/images?q=tbn:ANd9GcTT57fWYHpgPLyz6SUoQIA-UONOBmKNJy2e0NI_AmsxrPzxPd9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352839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4. Перечислите основоположников классицизма в России.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s://encrypted-tbn3.gstatic.com/images?q=tbn:ANd9GcSyENRYMgBt8CtWEv_yF5WdubHxWQn4exv8RZEECESLUkMby2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96952"/>
            <a:ext cx="259228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650306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5. Какое литературное направление возникло в литературе в конце 18 века?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s://encrypted-tbn3.gstatic.com/images?q=tbn:ANd9GcQeqb76olymnMCaxn6_yIGoLpasS4Nwd5wqpLUNgj4z7tbQSR6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96952"/>
            <a:ext cx="4464496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6. Классицизм – это…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Дайте определение.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encrypted-tbn1.gstatic.com/images?q=tbn:ANd9GcRwmjMMyhbKuTh7YCkn8KHTdxo0nftA9D0X3QFQtyxZaLEMdS-2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52839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7. Где начинала складываться и сформировалась поэтика классицизма?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data:image/jpeg;base64,/9j/4AAQSkZJRgABAQAAAQABAAD/2wCEAAkGBxQTEhUUEhQWFhUXGBgZGBcYGB8ZFhgZGhggHBwcHBwYHCggGB8lHBgXITIhJSkrLi4uGB8zODMsNygtLiwBCgoKDg0OGxAQGywkHyQsLCwsLCwsLCwsLCwsLCwsLCwsLCwsLCwsLCwsLCwsLCwsLCwsLCwsLCwsLCwsLCwsLP/AABEIALQBGAMBIgACEQEDEQH/xAAbAAACAgMBAAAAAAAAAAAAAAAEBQMGAAECB//EAEkQAAECAwQGBwMJBQcEAwAAAAECEQADIQQSMUEFIlFhcYEGEzKRobHBQnLRFCNSU4KSsuHwBxViovEkQ2Nzs8LSM4OT4hakw//EABkBAAMBAQEAAAAAAAAAAAAAAAECAwAEBf/EACoRAAICAgIBBAEDBQEAAAAAAAABAhEDIRIxQRMiUWEyccHwM4GhsfEE/9oADAMBAAIRAxEAPwBbYJ4CU3kIVqj2QDhtEM5C5JL3Qg+6PSh5iEVkVqp4DygqWuOeUUyqk0x6qxpUNW4d90HyHpHUqwpBDy0sAwZIPEmjv+s4Uy1wwkW1QzfjXziEsXwXjna0PdHaLlKrcQWyZL8xBi9ES/q0fdHwhJLtoPaSD+t8HSbeGopY8fiPCOPJgy3akdEc8eqCf3TL+gj7o+EdDRMv6tH3R8I5lWz+NJ94V9IOl6QyKAeB9CPWIyWeP/R/Ug+kBHRsv6tH3R8I4l2KUQ4Qhtt0Zco6t+lEm41S5NCGNCMLz4+UQy7UnqAlV9zeDXbpLkmhNG5wVPIlsPGLILDYZZUrUQQ5I1RmOG8xJNsUsF7iGduyPhAVhBK1EzDLAFaaxSACA4xI3VEMRakmWpKVawCsi7vQ1G+GU5IacIt2iSXYpbg9WhseyMO7ZBCdHS/q0Up2RlTZGWUAhjiMfP1hrKluO7yhMmdpicElTFo0bL+rR9wfCOxo2X9Wj7g+EHlLYxl9OakjmIn67BUQIaNl/Vo+6PhGxo6V9Wj7g+EFm1S/pp5Fz4RHMtacgo/ZI8VMIHqzfVg0RHRko/3aPuj4Rr93ys5Uv7g+EaFoXkj7yv8AiDHE61kYzEp3JAveJPlDJZm9aM3FENrssunzaKYKujuVTxgeWJRa7KSrghLfeZu4xIqYg+yVnavD+bDkI5VaFHMJ4Y95+EWjgk3cmZ5opUkDWzRstbGYiUhsLqQ/AqID8AIhl6IlO6ZaRvWkHuT8WgsEAvntNT3mNGbHZC4xpHLLbtm5dhlJwloc4kpDnwpwEddRL+rR9wfCIjNiCfa0poTU4DFR4AVPdDWxasJMmX9Wj7o+EcKky/q0fdHwgQTZisE3RtXU/dT6kRnyQGswlfvdgfZGr3vGtm4o5VOlEsiWmYf4EAgcVdkd8cfIyvFMuWNiUhSvvKDDkDHUzSMtIZJvbLuHf2e6BZmkVnBk47z3mnhGtmoLlaKkodXVofNSgCe9WEQzJsgdlCVcEhu807ngAl2KiSd5f+nKJWjcmMoojnKBwly08EgnvIbwjqTZkNVKXriB8I6uRhhJSYaQBa7Ki4vUT2VeyNnCNxPaxqK91XlGRTE9CTSKzZNI2chIUz3Q7p3cIYSbVZyAy0jmU/CKiKKH+X8YIsqQUh9kdLQqRc5SJZ7MwclA+bwbLsRyV4P5NFBKgHoH8f1hElmmFIABNTWpHc3GJuIyPQBZFZEHw9TEqJSxiByL+YEU+x2ybVpqxuKj6w60TpGYp76yoBsnZ8cBE5OlY0Y26HrqAe6Wxele4xwLYkKqajL2q5MK5QANLzCRLooFwwDFnLNybERuVbAhImteUWUAdbNQOdGocsTsiEpO0WhDTD7VMDP7SC5o7ZvVshlG/lt24S7AqZxrUGYzxMQWXSvV3gtF4rKVAg6oN0Bi9QKY742LSk3uyAVKHZLgMxOe197RKWysFVpnFkmiWq8EqPaGBaoAfH3u+DLRMCmF1JF13JZnIq2R1dsL7PMId1gpD1wfheD12UaGcgBR1iE6iq3goGtMRgxPHKF2VbVBlnnAXKJZy7B3o4BxduMFybQlv+mn9coU9UEXFKI7agzEYFstzZc47kBZSDS6CmocGqg9KvBT92yUoXG/sZm0D6tH65Rwq1nJKRyPxgcpVUFJcNsq+yscMr6J8vOKpR8EHYSq3L3ch8TEarUr6RHBh5COUWZZ9g/y/wDKOzYV7BzJHkkwaQGQrmvi54l/OODNbdBH7uXmw4F/hHK9GqzUn7p/5QTA/XxGZ8TGxJGMwDmkeYiNUqVgJwf3kP8Ahg2CjgWgB7z8aAeJiH5Te7CSd5onvz+yDA80y0K1lXlA+8eWSfCIl6TPsgDeanuGHeYY1DBMlR7SmGxNO9WJ5XY4FqlS3usTncDvxPxMJ7Taqa6u807sICOk0DByBicoxqHk3SasEgJ8T8B4wutNqGMxb+8achgOUKNJWmbe1SyWPZFWFC57oRzJqb1VOeNfCvjDxjYKosVo04gdlz4DvMLp+m5h7ICf1tV6CIrJYipJUKAd/hHSLBWrtt2nZDKK7BYTZZxKUqUSVHEkvmaeEWmzB090VuzSvmkn+ID+VZ9ItFjRqjgIjJ9j1s7uRDMFTBl2IJsup/WUSMB2rsK91XlGRq19hfuq8oyL4eiczz2ZjwlekSpDJSaYbBtiJ+1/ljyEGIkEpQQDRJJbYMfOOpsVA6EOrx5fqn6Jh1Z7AVS29p37z/6mCLBoi6xW2IUw76n7JpDTR9nd+LfdTd81xCeQrGBXlSlBReihQjfvy2Uhnoa0hlDCYA6NhapDHPllB9msAnWgCovLxH0f6CHk7oTXVXgaOKhg+I9AIDXKIFLjIr9oStbLQbpAJuvWpKtXvp+VSbPKNzWBDknOhJdhud++LRK6JrKdaYknHsV73DxFa+jUxIFx1A0LGoDY65z2PEJY8ldFoZcd9lZWQwD7e4fpo7kz0FWLsx5JG/8AWeUPUdHbn/URMKiHR1etdOxRwFSndvo8KbVoGbKYMSSHSEglB+lUVFHxBy4wjxUtlfXTdIgkrFHP0qY4gD490SSUXgb2AAAAyYM+dXccI6sdjUpZAvOSAgYEKdtYu4HLKCNMaMVKUCu7eUCQQSzg7S2x6vCOLZRTSf2ZYwHFahyzuHqyiG/WyMnT136kmWgLdL9pnPe78AIgXNW5Q6U3VOkkUICi427nH0RExtMoB1qSBWqXUcGqEkjnCpNfYZST+jejNITeoMy8CsJeovaoH4RwzgCb0ttAUwKGZZe5VkoCtuLkRxpK1veQiksJSoMGvXvIMkFoVizv/wCMjmoSR6x0Y49t+TmnTaSHk7pBaavNu1PspozBsMy8ZL0laFJSoz15vl5YQu+TFU+aAfbJO5h8bv3oIElcqZMRkHy8e5u+HvwgKPk4tFumBLrmzDiTrE0dmZ9kDSZ157yicwS9B47+6OhZ1FcsKwUoAvuBW38viIFkWYsCWxWN5F7ZuJHfGQKMlywZmAevOMtpuh4nsMg9bXC6fFQ/P9GJNKSQ3I+Ua/catAotZSlOqaimw/GODOmHO6N1D4wRpdCk2WSp7oTLUaVJrQeOMIk6RK5UwkVRcUD9E3t/KKY1yVk52pUhiqzUJJrkTXzgKzklM685LFidwMbExaqB9r7NtM8s41Jsx+cJLOMOD/GHlSQkOTex5OSepVwX5D8ooVmUyhHo81H9nV9v8EUixaOBk3ypiTqjD+tAYXBKuV/I+VfiMtH6UCUGoYk6v9IL0ppWWigD4ANWoAdycKv3Qr0bYpcy8HOrgrO9hzS9YW6UtGuQnAqNcscoooJyEukXbR0v+zP/ABf/AJTIsVkGqOAhLodD2M+8n/RXFgsSNUcI42+19ln4/QkuwHPmaxEMCmFdq7auMIKwS19hfuq8oyNWs6i/dV5RkdGHonM8+UO37ifSLDoqU6W2hCRzU5/lTCDKZ7qfSLboJHZfBKb3cAB+JXdF8rpGh2NjLJUWyDenouI9EoIlzHxFe/8AO7B1lkuhW1Ru99D4lUQzJISVMXv15OWHddMclnTXkbdDbI81S8khuaj+Ri7pl48TCjonYrkgKIqtT8sB5E84foT6x2Y41FHn5ZXJm0IpyjRLDDZ5iJ0Ckau0EWrRI5KceERTJYIHCCyMYjUmkJNWh49i+yWC4uapV0hawQwYsNtOXJ84S9M7K4lkDJYPgYtt3zhP0ns7ygdih4uPWJZIVB0VxyvImyjqsaZgIOICS42hJB/mVCu26DWkTGIYKKfEgFmIyiw2MMpI/hIPKYFeRjrSA+aX/wBk/eKQr8Zjz4ypnpSqipWqTdVMByloHchZ/wBsYlGthlKHfMlD0ifSYZU7b1af9CcY6A+cA3yR3T0fCL3onWw6y2Vlz1tVU0JHC7ePihIix6VsSVgqIq6g4JB7VMMaBXfCjRDqUsB269ddwWkeSVw+t6mSgbiT9mnqqOeTD8FPnyAmZJAoDOmnukrEL7NKDIOdy1d4UPhD/StluzLIDn1qjxMpSvWFU2VdAAyTbA/K96xVPx/PJnvYLopGsTV7sjvKAo+cd6SkvdG6JNFjWm7uo8JSYItqBeS5bGuyrQW/cCtC/T1lexWcsKku+BpnCGVJQETA3aAAA1QdcE8KCLZN0YqZLljrDcSkEJbaBUV3QMOj6BiVHnDQnxVff7k5K3ZXwtTMAN5FPOIyVBypqhmBOZi1y9FSk4J7yT5x2bKkYJA5boLyWCiBUv8As6vt/g/KPPralghOIEtJAOFcY9HnK+ZUn+JX4FR5yuUVIvHIADaa+QEU/wDM9sTP0ifSExkpKHRwJhOA+/8AX67oa2yYlUoYOCS3hC5IAB3x1RejnZ6V0cH9iV74f/xK+MWCyCgivdGj/Yle8g96SIsVnwHCPNl+T/U7PCJVQntnbVxhyYWWvtGFFYttfYX7qvKMjVr7C/dV5RkdGHonMoqOxN+z6RbtD0QTmQkckgk+cU+Wfm5nFPhFz0El1DYAD3V8wnxi2XoOPssaEXUpTmA/2jqjxKjyiJEnrJqUpzIA4YDw8o0Jrgq21HDBPhfVzh30RsblU5QoHCeJFfDzjmxw5SorlnxjZbLNKCUpAwAAHAQSPjEScBEGmLf1ErrGcJUi/QlkFYClMK0BfPCPRPOW2MUCnKOgIU9F9L/KpAmkJSpyCgKvXWUQHzDgOx2w4EYxoiOWpHZhV0g00iyy0qWCbxKU1ABXdKkpJPZvMwOG1oD6GQ1ApzgXSki/KWNxI4ivpCvo70sk2tRRLTMCkpClXk6ofK8KPXnVnYs+WKQGuSaCrTKFLsazVIprF8mKCDnkbscaYlkSZt4XSZcwpfaklSfwpENtH2daJ0xCUpVdqL5wBBZmBNTdB3PAHSuzEJ7MtIF4O5oMss6vvjy/TrZ6Cy2+JTtPMF2hvqx/oToIFZ4A+mgf/Zp5RWtI2pWu5d5dXz+Zm/GGmjrWTPBId5iP9dZ84rx0FvZceisr5tT5lR/8kxfooQVaFXygD2roH2lXv93hAuhFsiZdyAA4gFI/mAPODtCIv2gAdmWl/C6n1jnS5SoaTrYF0lS1rsoydY5dSRFctqQJUtqalrH8qjDzpasi2WZtqv8ATMVbSM4/J0F63LT+E/GKVcv59gX4h2i5CiZxCSxKfCUkedOME26ykLTeSQlQNSGDPtiboZMUozgQpYExmvMEi8nI40KlfYbODOmM5SJAdCkAXgHXeHtlmBzCUn7TZRmpchefghsSfmkV9hPlEMyFdknLGqSaAANgzUwhm5YPjnGaoC2ckUiJQ/XKJ2iJQ/XKMgsEnJ+aVsvH8C48863VYA8hFt00qaFgJQspxdOBd3HdClSJp/uZn65x0Yfbv5JZKkIVoUotdIywMaNlOyHYkr+pX+vtRrqF/Uq8P+UX9QlwRZejCv7IraDL5VA9Ys0oUHARTuj01aEKlKlTNdQN6hAqk1Y/wxcUegjhmmpM6LXFG1GE9rVrq4w2mGE9rOurjCiglr7CvdV5RuNWs6ivdV5GMjow9E5lGs7dWuvtCLhooi6ACxUwfYkJqeQfmRFAlzTcONSIsWiJgKtZd0UJJD5pFKHNQ5HcY6ckbFjKi4Km3lJQnFWWx2A9O5Uei6NkCXKQgZAd5x8Yp0u0JuqT16akyWEssFIReLHAUHa7L0BekWbRISmSi6SxYuQxPJqRLCmpPQM75IsCEhhXZAHSdINktAOHUzDsqEuPGJ3wrA3SG0SkWab1ywlKkLQ+JdSSAwFSd0dLZzx7KJ+y/SUxVpnpQHQtEtZLMhLKUCTQMo4ADZuj0DTk4iU6FqQp0sRvNXBoaPFO/Y6pHye00ImCYAt8CkI1bu7tVi36VtkmVJUu0kCUALxOFaDm7ROa9tIqn77Yp0JbJhnrTNnrWEoCkpBAriXuirYc46/aPKSuwqCwosuWRdALOq66nHZZR5tAnRTSlkmCamStKpoSSrMlD0Y5gOKDaI7/AGhTk/JCguL5FQBS6Qo40ctdGes+RieFtQ2x8lOeir/smKjbZrPdTKIJZkrAUkJ4kCu69vj1eas+EedfsguhM4KJEwLJANCUKZyzYOkDFov1pmAA8ItftJz7OZKQSF5lN08HcesV3ppOuoDhwSx7nHeQBzEPrMvVEVT9oKvmk19oU2/mKH7O+OHJuSOjF2eX6QzH+Gf9KZDTQx+fB/xPJc8/7YAt1imGcJQQozCggIbWLy1ZcDFisOgVy1BU2ZJQb166pesx60eyCP70HHB4eX4lU6Y00PaGsxWfbmEJ3pRifvP3Ra+ikgplXz2phJ5AU9TzioyNGzLsqWClUtLgqQpwwrmxcs+GYi9SZyQAhJGqDTYGPwicEk7NklqkU/par+1Wc/4hH8kVS3F7MBsFo/DD7pPP+fs5/wAY+REIFqeSAc+vHfSBH5/nkd9Fq/Z927Sf8U+sTftPmf2ZO9bd6SPWB/2c4Tj9KYT4mCf2iIvSpSds1A7yIV/1CbK2k65bMg96RDYQoJ1zxHkIZk1gyCiQGOgP1yiFBjt4UJpUoGIjZxBAMcgxjA6bMHiVNnS2EdpFY7g2KblpYRJexiNJjlSqmABkilQrtQ1jxg8mALQup4xqMBWvsK91XkYyNWs6ivdV5GMjow9E5nmrsnmPKLX0UlArvGuAD78fIRUlYDiPKLf0Xpd96OvJ0TR6RIAu4DuiqSOlc9UwS7+q7MwwyqzxY5C9Ux5xo9fzznIkxDEtsZnow6SrMoXjUAMQwq4D+MdjT89Ut56bPdSpCU3pUyapSlKWhJZJx1C5Zg52GKWu0XZQ4JPiD6RZUWKZPlXZRSlXWSFkqPspVMBIIFSAaCmA4lsmhYosGhbdOWqYiSqzS1IuXwbLMR2nu160BQorCOdJ6anoM1C5kpQlAFd2xLWA6bwZ7SLxu1YAxBoy/ZJk+ZPUFCZ1QQmWFKXdQk3nDfSUovs3xxb9DTbR8qXKnoSm0ISJdC6SJYQSoXd2GUR5/sPxVhKrVPkrASUrMxPWfN2YAJSLob5y0i65I1Q9XMGWe1zptmFoM1IRcK7qrOm+AAXDdYQ9DnHFo0Opc2WsTbqUSlSykJqSSllPkBdNGz3RDZ/mbMmxkqWBL6hU8AABaksDcvOe2+MJys1ECNLT71wKVKWqV1iSqTKusJiEEHq1ku8xJpShrC20dIVsoFRJKhV9wyFMsqQ3XoLqfnuuUtSZAktdDVmpUVsSQDqppUUig26drnj6QYNMekeh9E9KdYVJJLgJZ9zv5wl6ezgqbLScEucdlY5/Z/MDzlHK6POFfTy2kTUnaF/hMKt5KME9IdMpkrKZCUy5i5SCtQAvCjMDsAA7tsUbR1pAmlajeKnckuX3vicM49HtFjlzJpTMSCFBnYXhRmBanxMeaWqzol2uYhL3UrIS5cs+Zo8Nhala8lMkeOwyVpRcmf1iFlJo4BYb324+Bj0LQ/SYTkLvMJiQ4Io6VJVrHbUeIjy63t1hLNU5k1fIkx0u1MoFNNUANQ54kYmKyx2IpV2WvSekr6pBwadAcuZqI+34qhhPEpdiExYHWJ6spU7HtXcBic67YqVmthwve0GB94VieJclrwUlo9K/Z12FcfUwZ07Vqyf81PmIWfs5muhXEDzhp0ikGfcAN1KV4kOVMasOR24RCTUcmwcW+iqJVrHiPIQwMyoED2qypQpQBUQCakAORTkKZwL8tD1SWzOTRTkn0Hi0OZwTLCgpaQsFJIqaEHZwGUAr0tLGBdtjDzNO6KRaZ61CZMLC+ruBJ8BQRDLmkIUWzAwOLHdkB4xRYfkm8hcZWnwtTJTTaXPqIjPSFIVda8cKD/2iqWKf2sf6bPCMs9oAWD3vww3Q/pIXmy8/vdIYqCQ+0kF8/pb8oIs2lJSxRRHHXHMoqnmmKHabQ5Ymo28/SD7DbQhAYB8Tt4ivGnnCvCFTL5leoU/SBdPeMOBjk/CKVZNOTErd8aUcHLEjHgQYsCNMD+8SCS1U6hI211ThsBibxtDXYymwtn9o8YOsk3rXEu8cqpbxBI/R2QBOFSMa45QjVGBrUdRfuq8jGRq1dhfunyjIth6JzPMlKonjFr6P2hKbjltb8RujxPKKkr2Mdpix6JIZNNa8AHwN5QAwy24NHbPaJIv6NIoCCXUzTMEn+7xGDAn2fpZPFDs6gJi2VeCXAIwNcYslpnLXJIqB845b6DAiuBOCXxq2EVbqDLWpNFB8cHDxDGkhmNJ01kgHakbmi12XSa5EtJl3AZk2Wh1gqSE3Vl2SsEnVpUCuFIo2kLS8tQIFWwO+JldLJQSJc2zrUULQsXZjC8hJTUhKrwJJOQrDTg5LQI67PSLAtdqXNTMWAZZRcXKBQWUlylV5SnwybvhfpLTsyQLYmXMSgWdrguBX90lesVF1OpR2c4qdh/aCJSphk2MvMIUt1qLkJCR7AagiC09LFzOtP7uQTObrLxmEKYAB9cNRKcGwiPoy/wBfH9x+aPSNL6UWmfc65UtPUqWyQmpvqBU6kk0YUFKxktYVo4WxR+eFkMzrWAN7qnvM10F64Ujz2b0wt0xV/wCSyQWKQTLqEkuUutRLOTSMT0n0oUhCerQgBgkIlhITgwFzBso3oy80HkXiRpAmctAXNI+TIWUrWo1VOSEqD4GihQRRLRaCVc/SNL0npWZqqW6DiEhILD3UiJ7PoBRDrBGbM5A4sHMGMFDtjXfgbdE7WsXk3lJQauGqQQTUipozbFKhP0rti1TAFKJSSoORR1FRAce83BKdkPdD2UpTdRUAUyLXknM7Upyy4wHpWwKWdYccvbKsce0pR5wFJczcdFqlTJa1oWVOhQUArIHGoxBFaGPPNN2AFcxafrF1fHWLeH6EWrojMSZ/VTSoUUSxoSEmvHzeCjpGw5SJRDgsZCT+I5nGJRThNsq2pRSKJYLGVI1mLgtmRtPKnfEVnswvm8oXeA548IvqdO2VPZlSw/0ZEsHFz8OESq6Tyhglu0KJlp7WxknACmx4r6j+H/gnx+0ILTa5X7tUnEpmpCVBi7KSrHNqiKMqa3I+seldLrULZY0rCCCmbUvim6wwAzLYZRQ5mjCXbz/KGw0k/wBWGXguHQXSwloUkAk3tY5CisNwCU81HZFjTbpfU9faJhlJUUsl7yrzPdcPgRU+kU3o/YkozIJDrVtABJxphh4mDvki58gKvAdWpiHcEqS5DpqA+BblEMsIuVjwboYK0vZ2Wtd5SiNROCWx1lCoc5N5xVtITJk13UySDqJRdRtD4kj9NHM/Q81Kr103dqTeTzAwyxECrtiybtCBsx4bvOKwxxjtCSk+mcT5SrgDOz4EH844XM+bCXrWmGH6MEzJ0oNql8iXAL4gEMPGOxLmEUEsDYogluT+MUsm0B2ci4p0guwLjuy3RFYpYK94OFatWrVg1VgegU3upcPXDxjUrRiklwScS6k3at/SGTQKYvtKa0Jq7E482HkIJmyiJYqMSTiCMGbaOYxjlejZgbskDYoPjvj0nRFgky5aAuVKWcDq61ADecj9bonlzLGh4Y3Po80ky5tCELOaSlJZ+OHd8YsCZkuVKX1yGWSkJC3AOZKcHYvtxHGGPS3pEtKilJuoYUDa1NoEULTWkVTMdah8f6Rot5I29AkuDo9jkaGlokCZZXlmYkKUCpSwXTgHJZnLNCac7l8c+MFdEtPJFhsvWEuQXLOAxOLYY04QJbVutRpVRIbBnyiGX8ho3xpgdq7KvdV5RqNWrsK90+Ubh8XQkymydHqKU0GAz3Q0sejyCDQYZk+casyNVLqVgPLhDCRZnbE8SY6JSFSGK3MtSScVAjHLax3womWdlEUwJNGzp6w4+Ti6xYY8YWhDldwUIYNwLmJxGezoWBCkC8QXAcU9Yks+iJQokAZAUG/IRLeYDs+Z8IMJOq941G72RhnBcmjUiOVopNace1jEwskoBTtq40+Jc4x1JmNeJDOczXDi2RjtCCb2qal3ph3EtSJtyGVEFksaUKLqdkkkXXdIe7Ue1RucNUy0hF4DJ+/lESJSlE64AIYuaGp2ccHjq0Wa6lidgDYk7IVvY3ROUhyADQA4E1POB5alqUAlyTQAJc+MFps5U6tV2Y5DA0FHo9e6N6EnCQsTVAKSoFBUkg3Sauw4M2MKgt/Aw0d0WL3piyC9QnF+IYA98HL0DKGIUo/xKPkGHhDbR89KkXkKCknMFxGLrEJTZhXI0ZKQbyZaEn6QSAW44xLJMpiRcYB8nPB8YIn2YLSUqwONWOORG+FSOjrJupmE01SrEDYW7Q5QE77CFJ0lKbsnZgOOZg2TOkqReUEkVFUg+Twps+gVhLFSTUEY7BtHGItKaCnKs6pUtaQVEE1IzqMM4aLphkk0HT51jGJkJ43Qe7HGI1aEss5LpShQ2pL+RIjy+29GrbKVrS13SrFLLSE8qjuht0V0MZylEqUgpLMii+JOIirxxirUhVbZap/QpJBMlQBrRQpXeK5xV9N6FtFnlpQlJ7V4kKcEigbkWaPTdE2Xq0s8w/5iis+JgTpBbEhNztKJwFSM++mEKpVTMm7o8fladmILTEv/ACq/OLPoS7MaewCgWTeAvnbdOdAe6C9IWBE0OZLuWcsC+yF/7jnybqQAJYU4BLqSM7tWPpzjTcZL26ZWNp76Gto0shUtSVJlzEuqigLrsC4BxO5jxGa+0T7t5MtAly0EJASAKYO7b/CBfk0xRJYDVLBq1OFD2mKnetTWsdWkMJhIYKID1yAD76gxBLwihBNt5SbqhLVQ0ugG6M7ySGPGFEy32c4yVAVqlZ8AQXg1cm+Co3lAUQ2HM4PCi1WYv6Xi8XhXySkZOtsg9m8g7Sm96iGkvpTQe0oAax1a7WJPdFemWIjENvUSB/MQIhEyUDdCwpVaJq1M2w7zFpY4z72TjNw60b0pOVNmB8VH8vhGldFbQEXupUaeyQVZYpGth5RJYbRcmFQa8ErCHDi8xbygOdNaYlctagSASoKN+8wckvtJpsG+LrWkS72y0aAkS1WGSFkiZeXUFmRfYBVa5kNvhvMlBJupN4JoFYuBnFSs6FrlApLG8pw91yWeoFK1izWRJEtF6puhzvaOfKvIU/Bzauwr3T5RuNWnsK90+UZBxdAkI7Ms3UgJqw3nDZlzIhhZ1N2lcQMuOQ5vC+zFRCBgGGqNjYk5Dh4wcJbFJBfa2L5XRkMcKx0MVdDIHVoAKGqqdzj0gRNnU+trUzwHMmJ7OpybofkaehhnLs+1JriwP/GFRgEWEYqIT+vDvguT1QZ1Kc51cao3QdpSebiRcNNxf8MJjPfbSuB2MxF0DyhZLYUFAhyzFiz3cc6pUKcolm6SKUm4kJYsLvZOFTTZsgSwzmcdXfzpj3AEeUZaZa1VMogO9XT3sD6QrQyYcqcNYldQMQlql9mPPZECZxUkEDWumooQNv0Q8QS5CiyqOWAYY8bw8TB9pAlh1KV9gfAQKDZkm0B+xeACQ5JAoDkzfGJ7XOCiVCgThdxJ3HE/1jmzoQpKSHUSWAetNuyNzk6pCQWBqMu9IcQUgN7Ny7VcL3mJSACgFKnpiWdQxLAh37mI6QLSEsrrC4BCksptrYjxxhSlSEZBsGNK8WrAGmZiTUJSGZjn4ANEpY02OpHoKreQm8U8qjnUYYRArTgTQy1PsBBYbd434R55YFTsb6gnJlGvk3dHU6dPCSXUz4nCmD+EReNxZVVIvv8A8qQC3VTjR6JBHEG9WOVdL5YP/SmnbRNH260eaWjS05zrFRIIIOzOuz4xJZdJqXiThUPsHiwPcIfhSsXiro9BT0vCuxIUTQMVJBcmm2JBp2epN5MpAH8SlbWzAFO7fQtStH2SYSwJA2O3PIc4d6HsaAVlVSlRSHY0ADnvJHKF4hcUh2i2TFrKJhfdLUyW2hTAqrQjJ4gnouLBF0FRCUuSRs40c144QDY13ZV56ylrY/wpURz1aQbpdAWkM7guCzDDapgKZwslvQ0aEds0oUSwbzhSiilAqhuqBIAu1L1dhzjWjdPTJikpmAMOsvEAAruh2zpRJd6wq0si4AlbE0CGIUGF7ZkCo0zeINErUqcLzuol32lwRXGtecFQXFsLbtHE/S81bqvEAnBIZg9GphuiP97z0FlLBAwvh/H1gWSj5uYl0nEB8cfZz2tAilUuFJds93n+cVUI9UI5v5Gq+kcwJZcoED6JI30BcEQBbtJyZoY9dKyZCktzcCAbWTR1AnBjhxIZoCvMGoBx/OKRxRW0I5vycz9DSl1TaVf9xBPiC0bsejkylOZqSGyBxeIVJG1P3vziElI9quTBy/PdF9/JL2jWy2aWpSXJUHG4E4NSqseyMYZ22woUVzUgXUgk7icidoxLUcsHaEFnWo4agPtE1wyOWJwrWLAmaVy0ywLsoF2PamKGZGQGSeZhJKV6YbSQNJcIl73J5rTFisa3lS/cT5Qkt+KOB/EIc2MfNo91PlE8vSAjLV2Fe6fKNxq09hXunyjI2LoWbFNgS6Em65KRhw3AmCpYuqY0KhRwwA3ZmIrFNV1ISP8AqBKW3ppUPjTyhxpXSCZ4SGugVKVF33ZXQ3pHQzJnFlWUJYhw5LpzzqBV2PlDmVaSUhtUb6H1gWdpSSoB5aWDDtUCQliQQzElq/wwZK0jLDKSgghm1QBxx27NmMDRn0FTbHf7Sn4fm8J9IyLrnZgAb1N+cOE3l1vpY7C/hQCA7fZRdqSry7hSABA+irQbn8T1cB92DxvSloJFTq8Gvfk/fG5SAlLAMH1mDfZ/W2MTZwtYmLUyQNUbxR+XnGdUFPZFoZYYlZLOGCS5G3f3RPpa0SqMk7jh/Mr84kRIk3wXIL4mgPg0R6Ts6FLCdtVH+EYh99B3wAkGjLULrqBDmhHaAOD4O/LGD128y0kJqHc0AUOIMCWSWCtwNVPmcPDzibSRSU124/nlG0BbBUWvrckkg4Eti2V3lAtskp1irVc5GgFAMaeGccKCWd7zM7YjmKd8AWmdVlEqqDdxNNvPlvhaGsaWO0AJAoQKApqO4VwIg0rJTqk3SpF5mIUlJLpqGDg4iuEVqyz1JVewUcGWB37fKH9ltU3qVkpSTTahJHEgpJB2N5xOSraGTsAXoqlouKZS1DqSQ/VjMH6cTjQRWoG8QnqQgpAYXnqt9rUiNK1EuEABsb5Z9wKXbGGugrPMOKRdJBClE5HIXXPe0LKUgpIlmWESg5UXbAV78hziH97hCATU5DaTgPz2Q60iUIooFaiHCAGfiMhXEmK9b5aQb0wJKzRCE0AfIeqj+UJC3tjuvAXYpyerTKfWWTePE3lnxPeIs0vqsQEvtYP3msUaxKSkkLpMJ26pGQTw74lnTzkT3wZRtmsY9ILfL6uZPuBSyOqlggF0kivF3I4QtsyWlCczIQgk7SpQanAvXKFmlllQagQElhimiSHbM5jOI9M2o6iU4JYABmI27c0+NYCWqQ1+QG2zAyaa30gKFznt4mOBZlt+rzcv1SLBovQd75yasS0Yk7twOBgm1aTSxk2OWw9uaqqj8B48IZTt1EVryyl2uyKG4fxU8IBNkUTmeAMXjRdmkkqM8KWpyOb/AAIVE9unSUo1JagzOxY4FzVxixYDbWOmNoi38FDGiZh9lR40HjBcnQqhjdT/ADH4RdbaLLeU15wSAUlV2iqNrsQzu4L0ZhAa7RITQSyASGUSokN1m1WYMvx2CHFEEuxy0EFRdW1Rr+Ud212cUYuTnTIcYeTpdnMuYpAul6XiSe2AGBW51HJoz4MxgGeuQUzAhJSQo3A5IKSUEE3iWLBdN4aAAV241TX2T5/lD+zDUT7o8or2kcfs+hiyyjqJ90eURy9DxIbT2Fe6fKMjVq7CvdPlGQMXQsxDJ0gooSCE0AY1cU2vDDQ+nZhvAhJulnYvzrGRkdTSEs1N03MUpSGSEijAY8XLxwvTUyWwSEkbCCR5vGRkbijNsaSNMrOKJdRsIPfeiAabmEBwDTarbuVG4yNSBZL+9lM11DA4MfVUakaXWpRDJADYAjLjGRkakazm1aXWlgySN4PxeIJmllpSSAlzU4/HCMjIDSMmdp0ktsvH4wBpHS6wRqo4kE+sZGRqQyZHJ0zMqCEkUo27jvMEWXSKkzLoCWKXatCC1KxkZG4o1m1aamFZSAlIGwF+8kwUvSy5coqASSW7Tn/dGRkK4oKbGcq3kMSlCjkVAluAdhyEat3SScFS0JCAFO5AL0GRJpGRkJwVm5MhtGnJiEm6EOWckEk7ySqp4xk3SJAIuoN7tEgkq418MI1GQOCofkxL+8FXlIISQGZ3JFNrvHUjS6zeBCSxYUL+cajIfihOTNWzSCik0TinbmSNsR2a2EySWGqaY0phjGRkZQjfQzkyJGkFra8X7/jDBOklJUEpSkBlUrUuN8bjIPFLoRyZFN0osLBATWhxyFM4jnaUXeFBgdu7fG4yDSBbBZWk1hkgJZg2L+cRzLepQLgUWBRx7JO3aI1GQ1I1s1K0msu7Y7PzjhNuU6qDHfsG+MjI1IFkNstiicB2fQ74dydJquiicBt2cY1GQk4oZNmp+klXVUTgduzjGRkZBxxSQsmz/9k="/>
          <p:cNvSpPr>
            <a:spLocks noChangeAspect="1" noChangeArrowheads="1"/>
          </p:cNvSpPr>
          <p:nvPr/>
        </p:nvSpPr>
        <p:spPr bwMode="auto">
          <a:xfrm>
            <a:off x="0" y="-1062038"/>
            <a:ext cx="2667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www.wm-painting.ru/images/InteriorStyle/Ampir1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140968"/>
            <a:ext cx="396044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73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Проверочная работа по теме  "Литература 18 века. Классицизм"</vt:lpstr>
      <vt:lpstr>1. Что унаследовала от древнерусской литературы литература 18 века? </vt:lpstr>
      <vt:lpstr>2. Какова была главная идея развития литературы в эпоху классицизма?</vt:lpstr>
      <vt:lpstr>3. Центральным жанром высокой гражданской поэзии была…</vt:lpstr>
      <vt:lpstr>Слайд 5</vt:lpstr>
      <vt:lpstr>5. Какое литературное направление возникло в литературе в конце 18 века?</vt:lpstr>
      <vt:lpstr>6. Классицизм – это… Дайте определение.</vt:lpstr>
      <vt:lpstr>7. Где начинала складываться и сформировалась поэтика классицизма?</vt:lpstr>
    </vt:vector>
  </TitlesOfParts>
  <Company>МОУ "СОШ 140"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теме "Литература 18 века. Классицизм"</dc:title>
  <dc:creator>usernb-aq05</dc:creator>
  <cp:lastModifiedBy>usernb-aq05</cp:lastModifiedBy>
  <cp:revision>4</cp:revision>
  <dcterms:created xsi:type="dcterms:W3CDTF">2013-09-17T02:59:42Z</dcterms:created>
  <dcterms:modified xsi:type="dcterms:W3CDTF">2013-09-17T03:32:38Z</dcterms:modified>
</cp:coreProperties>
</file>