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1.xml" ContentType="application/vnd.openxmlformats-officedocument.drawingml.diagram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8" r:id="rId4"/>
    <p:sldMasterId id="2147483710" r:id="rId5"/>
  </p:sldMasterIdLst>
  <p:sldIdLst>
    <p:sldId id="257" r:id="rId6"/>
    <p:sldId id="258" r:id="rId7"/>
    <p:sldId id="256" r:id="rId8"/>
    <p:sldId id="259" r:id="rId9"/>
    <p:sldId id="261" r:id="rId10"/>
    <p:sldId id="260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DE4FC2-671F-43E7-A14E-35EA34035265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C4AF1E11-73B5-4F78-92E5-D26ACEBF3BD3}">
      <dgm:prSet phldrT="[Текст]"/>
      <dgm:spPr/>
      <dgm:t>
        <a:bodyPr/>
        <a:lstStyle/>
        <a:p>
          <a:r>
            <a:rPr lang="ru-RU" dirty="0" smtClean="0"/>
            <a:t>вещества молекулярного строения</a:t>
          </a:r>
          <a:endParaRPr lang="ru-RU" dirty="0"/>
        </a:p>
      </dgm:t>
    </dgm:pt>
    <dgm:pt modelId="{4BC07E44-FC0A-4FDD-A3AF-E2298F0B7FE6}" type="parTrans" cxnId="{C87B4DC0-70A2-47E8-B5BC-53FCA0219964}">
      <dgm:prSet/>
      <dgm:spPr/>
      <dgm:t>
        <a:bodyPr/>
        <a:lstStyle/>
        <a:p>
          <a:endParaRPr lang="ru-RU"/>
        </a:p>
      </dgm:t>
    </dgm:pt>
    <dgm:pt modelId="{7A6928D2-8CC1-46EE-B3B4-BDDC17E1DB63}" type="sibTrans" cxnId="{C87B4DC0-70A2-47E8-B5BC-53FCA0219964}">
      <dgm:prSet/>
      <dgm:spPr/>
      <dgm:t>
        <a:bodyPr/>
        <a:lstStyle/>
        <a:p>
          <a:endParaRPr lang="ru-RU"/>
        </a:p>
      </dgm:t>
    </dgm:pt>
    <dgm:pt modelId="{1FC97C71-3EA4-45B5-98FF-8510ED65CFD5}">
      <dgm:prSet phldrT="[Текст]"/>
      <dgm:spPr/>
      <dgm:t>
        <a:bodyPr/>
        <a:lstStyle/>
        <a:p>
          <a:r>
            <a:rPr lang="ru-RU" dirty="0" smtClean="0"/>
            <a:t>сахар, спирт, уксусная кислота,</a:t>
          </a:r>
          <a:endParaRPr lang="ru-RU" dirty="0"/>
        </a:p>
      </dgm:t>
    </dgm:pt>
    <dgm:pt modelId="{333F72CA-6EFA-49C2-B490-9E65FA924C80}" type="parTrans" cxnId="{3AF85BD6-6270-49C3-BBC8-B9FACCE37621}">
      <dgm:prSet/>
      <dgm:spPr/>
      <dgm:t>
        <a:bodyPr/>
        <a:lstStyle/>
        <a:p>
          <a:endParaRPr lang="ru-RU"/>
        </a:p>
      </dgm:t>
    </dgm:pt>
    <dgm:pt modelId="{421C56BC-D2BB-4BA8-BE3F-3E8AF8076B26}" type="sibTrans" cxnId="{3AF85BD6-6270-49C3-BBC8-B9FACCE37621}">
      <dgm:prSet/>
      <dgm:spPr/>
      <dgm:t>
        <a:bodyPr/>
        <a:lstStyle/>
        <a:p>
          <a:endParaRPr lang="ru-RU"/>
        </a:p>
      </dgm:t>
    </dgm:pt>
    <dgm:pt modelId="{47EB5CEF-A452-43AE-9389-D53B12D47703}">
      <dgm:prSet phldrT="[Текст]"/>
      <dgm:spPr/>
      <dgm:t>
        <a:bodyPr/>
        <a:lstStyle/>
        <a:p>
          <a:r>
            <a:rPr lang="ru-RU" dirty="0" smtClean="0"/>
            <a:t>эфир, кислород, азот,</a:t>
          </a:r>
          <a:endParaRPr lang="ru-RU" dirty="0"/>
        </a:p>
      </dgm:t>
    </dgm:pt>
    <dgm:pt modelId="{EC9301EA-88F9-4681-9EC4-DD0A87DC2514}" type="parTrans" cxnId="{995C4668-E30D-4E1D-AEC1-0E55A854F18D}">
      <dgm:prSet/>
      <dgm:spPr/>
      <dgm:t>
        <a:bodyPr/>
        <a:lstStyle/>
        <a:p>
          <a:endParaRPr lang="ru-RU"/>
        </a:p>
      </dgm:t>
    </dgm:pt>
    <dgm:pt modelId="{507FDCAE-653F-4813-B8AC-935B3F5EA9BD}" type="sibTrans" cxnId="{995C4668-E30D-4E1D-AEC1-0E55A854F18D}">
      <dgm:prSet/>
      <dgm:spPr/>
      <dgm:t>
        <a:bodyPr/>
        <a:lstStyle/>
        <a:p>
          <a:endParaRPr lang="ru-RU"/>
        </a:p>
      </dgm:t>
    </dgm:pt>
    <dgm:pt modelId="{3F0061ED-93C3-4333-98D6-75D1E1DF1A45}">
      <dgm:prSet phldrT="[Текст]"/>
      <dgm:spPr/>
      <dgm:t>
        <a:bodyPr/>
        <a:lstStyle/>
        <a:p>
          <a:r>
            <a:rPr lang="ru-RU" dirty="0" smtClean="0"/>
            <a:t>вещества немолекулярного строения</a:t>
          </a:r>
          <a:endParaRPr lang="ru-RU" dirty="0"/>
        </a:p>
      </dgm:t>
    </dgm:pt>
    <dgm:pt modelId="{29689231-0768-4A92-881F-66F4AA5226A0}" type="parTrans" cxnId="{0A8F0293-55ED-47D6-9EDC-C8C1EF8070DF}">
      <dgm:prSet/>
      <dgm:spPr/>
      <dgm:t>
        <a:bodyPr/>
        <a:lstStyle/>
        <a:p>
          <a:endParaRPr lang="ru-RU"/>
        </a:p>
      </dgm:t>
    </dgm:pt>
    <dgm:pt modelId="{C5C66107-B8D1-4608-AFCE-7DF00C365BEA}" type="sibTrans" cxnId="{0A8F0293-55ED-47D6-9EDC-C8C1EF8070DF}">
      <dgm:prSet/>
      <dgm:spPr/>
      <dgm:t>
        <a:bodyPr/>
        <a:lstStyle/>
        <a:p>
          <a:endParaRPr lang="ru-RU"/>
        </a:p>
      </dgm:t>
    </dgm:pt>
    <dgm:pt modelId="{2B590E89-C197-4303-BFED-C73927A940F1}">
      <dgm:prSet phldrT="[Текст]"/>
      <dgm:spPr/>
      <dgm:t>
        <a:bodyPr/>
        <a:lstStyle/>
        <a:p>
          <a:r>
            <a:rPr lang="ru-RU" dirty="0" smtClean="0"/>
            <a:t>поваренная соль, сода,</a:t>
          </a:r>
          <a:endParaRPr lang="ru-RU" dirty="0"/>
        </a:p>
      </dgm:t>
    </dgm:pt>
    <dgm:pt modelId="{7FBFED35-1ED5-4DBB-A769-A0514EBB8A10}" type="parTrans" cxnId="{E332CC2E-A552-4DC3-8AC6-8114B3D5B785}">
      <dgm:prSet/>
      <dgm:spPr/>
      <dgm:t>
        <a:bodyPr/>
        <a:lstStyle/>
        <a:p>
          <a:endParaRPr lang="ru-RU"/>
        </a:p>
      </dgm:t>
    </dgm:pt>
    <dgm:pt modelId="{8F92122A-8C1A-4C12-95E2-F1156EAF41C3}" type="sibTrans" cxnId="{E332CC2E-A552-4DC3-8AC6-8114B3D5B785}">
      <dgm:prSet/>
      <dgm:spPr/>
      <dgm:t>
        <a:bodyPr/>
        <a:lstStyle/>
        <a:p>
          <a:endParaRPr lang="ru-RU"/>
        </a:p>
      </dgm:t>
    </dgm:pt>
    <dgm:pt modelId="{81D85CF9-FBFD-48E1-AE1F-BA152B75AEBD}">
      <dgm:prSet phldrT="[Текст]"/>
      <dgm:spPr/>
      <dgm:t>
        <a:bodyPr/>
        <a:lstStyle/>
        <a:p>
          <a:r>
            <a:rPr lang="ru-RU" dirty="0" smtClean="0"/>
            <a:t>алмаз, графит,</a:t>
          </a:r>
          <a:endParaRPr lang="ru-RU" dirty="0"/>
        </a:p>
      </dgm:t>
    </dgm:pt>
    <dgm:pt modelId="{C5D9F952-E000-43B1-9D6A-5AF645B6ACF1}" type="parTrans" cxnId="{B97BD851-D66B-47EB-8F84-68093F40D6E5}">
      <dgm:prSet/>
      <dgm:spPr/>
      <dgm:t>
        <a:bodyPr/>
        <a:lstStyle/>
        <a:p>
          <a:endParaRPr lang="ru-RU"/>
        </a:p>
      </dgm:t>
    </dgm:pt>
    <dgm:pt modelId="{D00FFB82-9C71-4752-A5EB-FCEBE24A6C3A}" type="sibTrans" cxnId="{B97BD851-D66B-47EB-8F84-68093F40D6E5}">
      <dgm:prSet/>
      <dgm:spPr/>
      <dgm:t>
        <a:bodyPr/>
        <a:lstStyle/>
        <a:p>
          <a:endParaRPr lang="ru-RU"/>
        </a:p>
      </dgm:t>
    </dgm:pt>
    <dgm:pt modelId="{9EEB7A80-D7C7-4EFF-8701-AD00250B410C}">
      <dgm:prSet/>
      <dgm:spPr/>
      <dgm:t>
        <a:bodyPr/>
        <a:lstStyle/>
        <a:p>
          <a:r>
            <a:rPr lang="ru-RU" dirty="0" smtClean="0"/>
            <a:t>углекислый газ, кислород и др.</a:t>
          </a:r>
          <a:endParaRPr lang="ru-RU" dirty="0"/>
        </a:p>
      </dgm:t>
    </dgm:pt>
    <dgm:pt modelId="{6808543A-CC2A-4EE6-BAC2-FE2923D5368B}" type="parTrans" cxnId="{1F02301E-39DA-47F6-9BA6-5C8A1FEEC2C3}">
      <dgm:prSet/>
      <dgm:spPr/>
      <dgm:t>
        <a:bodyPr/>
        <a:lstStyle/>
        <a:p>
          <a:endParaRPr lang="ru-RU"/>
        </a:p>
      </dgm:t>
    </dgm:pt>
    <dgm:pt modelId="{E7401CCC-DD50-4052-8F24-FB12229F485D}" type="sibTrans" cxnId="{1F02301E-39DA-47F6-9BA6-5C8A1FEEC2C3}">
      <dgm:prSet/>
      <dgm:spPr/>
      <dgm:t>
        <a:bodyPr/>
        <a:lstStyle/>
        <a:p>
          <a:endParaRPr lang="ru-RU"/>
        </a:p>
      </dgm:t>
    </dgm:pt>
    <dgm:pt modelId="{3CBFC3AE-1F31-4B05-B3B9-E28F5E261625}">
      <dgm:prSet/>
      <dgm:spPr/>
      <dgm:t>
        <a:bodyPr/>
        <a:lstStyle/>
        <a:p>
          <a:r>
            <a:rPr lang="ru-RU" dirty="0" smtClean="0"/>
            <a:t>медный купорос, серная кислота и др.</a:t>
          </a:r>
          <a:endParaRPr lang="ru-RU" dirty="0"/>
        </a:p>
      </dgm:t>
    </dgm:pt>
    <dgm:pt modelId="{1C435320-2701-4C2B-8948-A177319CB833}" type="parTrans" cxnId="{DD5F0F93-B7AE-40C0-9643-873CA099348A}">
      <dgm:prSet/>
      <dgm:spPr/>
      <dgm:t>
        <a:bodyPr/>
        <a:lstStyle/>
        <a:p>
          <a:endParaRPr lang="ru-RU"/>
        </a:p>
      </dgm:t>
    </dgm:pt>
    <dgm:pt modelId="{E9231A14-3629-406C-A7D3-68A9BA64843D}" type="sibTrans" cxnId="{DD5F0F93-B7AE-40C0-9643-873CA099348A}">
      <dgm:prSet/>
      <dgm:spPr/>
      <dgm:t>
        <a:bodyPr/>
        <a:lstStyle/>
        <a:p>
          <a:endParaRPr lang="ru-RU"/>
        </a:p>
      </dgm:t>
    </dgm:pt>
    <dgm:pt modelId="{B60B97C5-BBA2-4BA5-8470-472BC47818CD}" type="pres">
      <dgm:prSet presAssocID="{E1DE4FC2-671F-43E7-A14E-35EA3403526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41DA898-5279-4DF5-A87F-BF1B21680105}" type="pres">
      <dgm:prSet presAssocID="{C4AF1E11-73B5-4F78-92E5-D26ACEBF3BD3}" presName="root" presStyleCnt="0"/>
      <dgm:spPr/>
    </dgm:pt>
    <dgm:pt modelId="{86FD6DC2-1E56-4ADC-AA3A-72AD4AF92348}" type="pres">
      <dgm:prSet presAssocID="{C4AF1E11-73B5-4F78-92E5-D26ACEBF3BD3}" presName="rootComposite" presStyleCnt="0"/>
      <dgm:spPr/>
    </dgm:pt>
    <dgm:pt modelId="{BF5C17E4-1A2D-4726-AC4D-0FB11F860CA1}" type="pres">
      <dgm:prSet presAssocID="{C4AF1E11-73B5-4F78-92E5-D26ACEBF3BD3}" presName="rootText" presStyleLbl="node1" presStyleIdx="0" presStyleCnt="2" custScaleX="209810" custLinFactNeighborX="-54747" custLinFactNeighborY="-7668"/>
      <dgm:spPr/>
      <dgm:t>
        <a:bodyPr/>
        <a:lstStyle/>
        <a:p>
          <a:endParaRPr lang="ru-RU"/>
        </a:p>
      </dgm:t>
    </dgm:pt>
    <dgm:pt modelId="{D7D65C4A-9576-48F6-AA7C-3CB65A327DE0}" type="pres">
      <dgm:prSet presAssocID="{C4AF1E11-73B5-4F78-92E5-D26ACEBF3BD3}" presName="rootConnector" presStyleLbl="node1" presStyleIdx="0" presStyleCnt="2"/>
      <dgm:spPr/>
      <dgm:t>
        <a:bodyPr/>
        <a:lstStyle/>
        <a:p>
          <a:endParaRPr lang="ru-RU"/>
        </a:p>
      </dgm:t>
    </dgm:pt>
    <dgm:pt modelId="{E5A2CACA-861A-4E86-8156-2AA62392E447}" type="pres">
      <dgm:prSet presAssocID="{C4AF1E11-73B5-4F78-92E5-D26ACEBF3BD3}" presName="childShape" presStyleCnt="0"/>
      <dgm:spPr/>
    </dgm:pt>
    <dgm:pt modelId="{86A3C741-4FF0-4814-AA6E-7082AE36013E}" type="pres">
      <dgm:prSet presAssocID="{333F72CA-6EFA-49C2-B490-9E65FA924C80}" presName="Name13" presStyleLbl="parChTrans1D2" presStyleIdx="0" presStyleCnt="6"/>
      <dgm:spPr/>
      <dgm:t>
        <a:bodyPr/>
        <a:lstStyle/>
        <a:p>
          <a:endParaRPr lang="ru-RU"/>
        </a:p>
      </dgm:t>
    </dgm:pt>
    <dgm:pt modelId="{B1EBD571-5336-41AA-978F-D858E6F4C865}" type="pres">
      <dgm:prSet presAssocID="{1FC97C71-3EA4-45B5-98FF-8510ED65CFD5}" presName="childText" presStyleLbl="bgAcc1" presStyleIdx="0" presStyleCnt="6" custScaleX="228880" custLinFactNeighborX="-28994" custLinFactNeighborY="-6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E1E042-BBE4-4E14-AF39-9C81F25ABB59}" type="pres">
      <dgm:prSet presAssocID="{EC9301EA-88F9-4681-9EC4-DD0A87DC2514}" presName="Name13" presStyleLbl="parChTrans1D2" presStyleIdx="1" presStyleCnt="6"/>
      <dgm:spPr/>
      <dgm:t>
        <a:bodyPr/>
        <a:lstStyle/>
        <a:p>
          <a:endParaRPr lang="ru-RU"/>
        </a:p>
      </dgm:t>
    </dgm:pt>
    <dgm:pt modelId="{35860D86-401D-4322-9644-1D33C519E2AE}" type="pres">
      <dgm:prSet presAssocID="{47EB5CEF-A452-43AE-9389-D53B12D47703}" presName="childText" presStyleLbl="bgAcc1" presStyleIdx="1" presStyleCnt="6" custScaleX="238410" custLinFactNeighborX="-34844" custLinFactNeighborY="-46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F8D46-5310-4A5F-81F3-8C1B2F69F49D}" type="pres">
      <dgm:prSet presAssocID="{6808543A-CC2A-4EE6-BAC2-FE2923D5368B}" presName="Name13" presStyleLbl="parChTrans1D2" presStyleIdx="2" presStyleCnt="6"/>
      <dgm:spPr/>
      <dgm:t>
        <a:bodyPr/>
        <a:lstStyle/>
        <a:p>
          <a:endParaRPr lang="ru-RU"/>
        </a:p>
      </dgm:t>
    </dgm:pt>
    <dgm:pt modelId="{7946CAB1-9C40-4DD9-B790-6638AFB7A4C9}" type="pres">
      <dgm:prSet presAssocID="{9EEB7A80-D7C7-4EFF-8701-AD00250B410C}" presName="childText" presStyleLbl="bgAcc1" presStyleIdx="2" presStyleCnt="6" custScaleX="245129" custLinFactNeighborX="-41391" custLinFactNeighborY="-3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CDD3E-5B59-46FF-9A5E-AAB502924B8F}" type="pres">
      <dgm:prSet presAssocID="{3F0061ED-93C3-4333-98D6-75D1E1DF1A45}" presName="root" presStyleCnt="0"/>
      <dgm:spPr/>
    </dgm:pt>
    <dgm:pt modelId="{8B8D796C-93AF-45F7-A8FD-5DCC357C0830}" type="pres">
      <dgm:prSet presAssocID="{3F0061ED-93C3-4333-98D6-75D1E1DF1A45}" presName="rootComposite" presStyleCnt="0"/>
      <dgm:spPr/>
    </dgm:pt>
    <dgm:pt modelId="{6C2DB06F-6306-49A3-8BD3-4886F6A1CCAF}" type="pres">
      <dgm:prSet presAssocID="{3F0061ED-93C3-4333-98D6-75D1E1DF1A45}" presName="rootText" presStyleLbl="node1" presStyleIdx="1" presStyleCnt="2" custScaleX="209810" custLinFactNeighborX="25955" custLinFactNeighborY="-226"/>
      <dgm:spPr/>
      <dgm:t>
        <a:bodyPr/>
        <a:lstStyle/>
        <a:p>
          <a:endParaRPr lang="ru-RU"/>
        </a:p>
      </dgm:t>
    </dgm:pt>
    <dgm:pt modelId="{3675B8B9-1EC6-4D27-AC8A-3BB625949E1C}" type="pres">
      <dgm:prSet presAssocID="{3F0061ED-93C3-4333-98D6-75D1E1DF1A45}" presName="rootConnector" presStyleLbl="node1" presStyleIdx="1" presStyleCnt="2"/>
      <dgm:spPr/>
      <dgm:t>
        <a:bodyPr/>
        <a:lstStyle/>
        <a:p>
          <a:endParaRPr lang="ru-RU"/>
        </a:p>
      </dgm:t>
    </dgm:pt>
    <dgm:pt modelId="{F93E0B22-8F39-40A4-997F-60E8DA7D454A}" type="pres">
      <dgm:prSet presAssocID="{3F0061ED-93C3-4333-98D6-75D1E1DF1A45}" presName="childShape" presStyleCnt="0"/>
      <dgm:spPr/>
    </dgm:pt>
    <dgm:pt modelId="{421D190D-6D4A-4AF6-BF29-E33A98AF67AB}" type="pres">
      <dgm:prSet presAssocID="{7FBFED35-1ED5-4DBB-A769-A0514EBB8A10}" presName="Name13" presStyleLbl="parChTrans1D2" presStyleIdx="3" presStyleCnt="6"/>
      <dgm:spPr/>
      <dgm:t>
        <a:bodyPr/>
        <a:lstStyle/>
        <a:p>
          <a:endParaRPr lang="ru-RU"/>
        </a:p>
      </dgm:t>
    </dgm:pt>
    <dgm:pt modelId="{0D735D7B-A482-4915-9255-86319F217D7D}" type="pres">
      <dgm:prSet presAssocID="{2B590E89-C197-4303-BFED-C73927A940F1}" presName="childText" presStyleLbl="bgAcc1" presStyleIdx="3" presStyleCnt="6" custScaleX="228164" custLinFactNeighborX="36232" custLinFactNeighborY="-6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D5DDF-31C3-4C1F-9E12-1EBC70B2C353}" type="pres">
      <dgm:prSet presAssocID="{C5D9F952-E000-43B1-9D6A-5AF645B6ACF1}" presName="Name13" presStyleLbl="parChTrans1D2" presStyleIdx="4" presStyleCnt="6"/>
      <dgm:spPr/>
      <dgm:t>
        <a:bodyPr/>
        <a:lstStyle/>
        <a:p>
          <a:endParaRPr lang="ru-RU"/>
        </a:p>
      </dgm:t>
    </dgm:pt>
    <dgm:pt modelId="{F8A49630-C0B9-420A-89EF-CA2896743B46}" type="pres">
      <dgm:prSet presAssocID="{81D85CF9-FBFD-48E1-AE1F-BA152B75AEBD}" presName="childText" presStyleLbl="bgAcc1" presStyleIdx="4" presStyleCnt="6" custScaleX="229106" custLinFactNeighborX="43375" custLinFactNeighborY="-46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59BA8C-A6E0-45D2-8225-97E166C97C47}" type="pres">
      <dgm:prSet presAssocID="{1C435320-2701-4C2B-8948-A177319CB833}" presName="Name13" presStyleLbl="parChTrans1D2" presStyleIdx="5" presStyleCnt="6"/>
      <dgm:spPr/>
      <dgm:t>
        <a:bodyPr/>
        <a:lstStyle/>
        <a:p>
          <a:endParaRPr lang="ru-RU"/>
        </a:p>
      </dgm:t>
    </dgm:pt>
    <dgm:pt modelId="{8E5E08A3-D13A-4D8C-9F65-C738D2F3883E}" type="pres">
      <dgm:prSet presAssocID="{3CBFC3AE-1F31-4B05-B3B9-E28F5E261625}" presName="childText" presStyleLbl="bgAcc1" presStyleIdx="5" presStyleCnt="6" custScaleX="234883" custLinFactNeighborX="85235" custLinFactNeighborY="-105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9D6CFF-7630-4B3D-B62B-73F4100AD545}" type="presOf" srcId="{1C435320-2701-4C2B-8948-A177319CB833}" destId="{BA59BA8C-A6E0-45D2-8225-97E166C97C47}" srcOrd="0" destOrd="0" presId="urn:microsoft.com/office/officeart/2005/8/layout/hierarchy3"/>
    <dgm:cxn modelId="{9D3D7045-7AAF-4C83-8C75-AF04A2CE335C}" type="presOf" srcId="{6808543A-CC2A-4EE6-BAC2-FE2923D5368B}" destId="{7B4F8D46-5310-4A5F-81F3-8C1B2F69F49D}" srcOrd="0" destOrd="0" presId="urn:microsoft.com/office/officeart/2005/8/layout/hierarchy3"/>
    <dgm:cxn modelId="{9BF401D5-E53B-4E5D-B58D-7F36FE8664FC}" type="presOf" srcId="{E1DE4FC2-671F-43E7-A14E-35EA34035265}" destId="{B60B97C5-BBA2-4BA5-8470-472BC47818CD}" srcOrd="0" destOrd="0" presId="urn:microsoft.com/office/officeart/2005/8/layout/hierarchy3"/>
    <dgm:cxn modelId="{46E45B3E-0EE0-4D11-87C2-FAEC5E44ADDF}" type="presOf" srcId="{81D85CF9-FBFD-48E1-AE1F-BA152B75AEBD}" destId="{F8A49630-C0B9-420A-89EF-CA2896743B46}" srcOrd="0" destOrd="0" presId="urn:microsoft.com/office/officeart/2005/8/layout/hierarchy3"/>
    <dgm:cxn modelId="{D0293C60-731A-4B51-9834-17220B538D52}" type="presOf" srcId="{1FC97C71-3EA4-45B5-98FF-8510ED65CFD5}" destId="{B1EBD571-5336-41AA-978F-D858E6F4C865}" srcOrd="0" destOrd="0" presId="urn:microsoft.com/office/officeart/2005/8/layout/hierarchy3"/>
    <dgm:cxn modelId="{ADFA6371-9B37-4F73-9D1F-7F36210E98DC}" type="presOf" srcId="{2B590E89-C197-4303-BFED-C73927A940F1}" destId="{0D735D7B-A482-4915-9255-86319F217D7D}" srcOrd="0" destOrd="0" presId="urn:microsoft.com/office/officeart/2005/8/layout/hierarchy3"/>
    <dgm:cxn modelId="{DD5F0F93-B7AE-40C0-9643-873CA099348A}" srcId="{3F0061ED-93C3-4333-98D6-75D1E1DF1A45}" destId="{3CBFC3AE-1F31-4B05-B3B9-E28F5E261625}" srcOrd="2" destOrd="0" parTransId="{1C435320-2701-4C2B-8948-A177319CB833}" sibTransId="{E9231A14-3629-406C-A7D3-68A9BA64843D}"/>
    <dgm:cxn modelId="{D67127BF-0C06-4570-905F-45A823BBD172}" type="presOf" srcId="{3CBFC3AE-1F31-4B05-B3B9-E28F5E261625}" destId="{8E5E08A3-D13A-4D8C-9F65-C738D2F3883E}" srcOrd="0" destOrd="0" presId="urn:microsoft.com/office/officeart/2005/8/layout/hierarchy3"/>
    <dgm:cxn modelId="{480076B6-EDC7-4A28-9D24-77ED5D5D735C}" type="presOf" srcId="{333F72CA-6EFA-49C2-B490-9E65FA924C80}" destId="{86A3C741-4FF0-4814-AA6E-7082AE36013E}" srcOrd="0" destOrd="0" presId="urn:microsoft.com/office/officeart/2005/8/layout/hierarchy3"/>
    <dgm:cxn modelId="{E332CC2E-A552-4DC3-8AC6-8114B3D5B785}" srcId="{3F0061ED-93C3-4333-98D6-75D1E1DF1A45}" destId="{2B590E89-C197-4303-BFED-C73927A940F1}" srcOrd="0" destOrd="0" parTransId="{7FBFED35-1ED5-4DBB-A769-A0514EBB8A10}" sibTransId="{8F92122A-8C1A-4C12-95E2-F1156EAF41C3}"/>
    <dgm:cxn modelId="{61760420-C8C2-4484-B5DA-238911342974}" type="presOf" srcId="{3F0061ED-93C3-4333-98D6-75D1E1DF1A45}" destId="{6C2DB06F-6306-49A3-8BD3-4886F6A1CCAF}" srcOrd="0" destOrd="0" presId="urn:microsoft.com/office/officeart/2005/8/layout/hierarchy3"/>
    <dgm:cxn modelId="{1F02301E-39DA-47F6-9BA6-5C8A1FEEC2C3}" srcId="{C4AF1E11-73B5-4F78-92E5-D26ACEBF3BD3}" destId="{9EEB7A80-D7C7-4EFF-8701-AD00250B410C}" srcOrd="2" destOrd="0" parTransId="{6808543A-CC2A-4EE6-BAC2-FE2923D5368B}" sibTransId="{E7401CCC-DD50-4052-8F24-FB12229F485D}"/>
    <dgm:cxn modelId="{3AC46318-8F70-4D8E-BFD4-81324CD28F57}" type="presOf" srcId="{3F0061ED-93C3-4333-98D6-75D1E1DF1A45}" destId="{3675B8B9-1EC6-4D27-AC8A-3BB625949E1C}" srcOrd="1" destOrd="0" presId="urn:microsoft.com/office/officeart/2005/8/layout/hierarchy3"/>
    <dgm:cxn modelId="{C87B4DC0-70A2-47E8-B5BC-53FCA0219964}" srcId="{E1DE4FC2-671F-43E7-A14E-35EA34035265}" destId="{C4AF1E11-73B5-4F78-92E5-D26ACEBF3BD3}" srcOrd="0" destOrd="0" parTransId="{4BC07E44-FC0A-4FDD-A3AF-E2298F0B7FE6}" sibTransId="{7A6928D2-8CC1-46EE-B3B4-BDDC17E1DB63}"/>
    <dgm:cxn modelId="{25AD618E-189A-4C70-B222-4F3EE84DCC88}" type="presOf" srcId="{C4AF1E11-73B5-4F78-92E5-D26ACEBF3BD3}" destId="{D7D65C4A-9576-48F6-AA7C-3CB65A327DE0}" srcOrd="1" destOrd="0" presId="urn:microsoft.com/office/officeart/2005/8/layout/hierarchy3"/>
    <dgm:cxn modelId="{094146B5-5126-49CE-9433-CEC44959BA7A}" type="presOf" srcId="{9EEB7A80-D7C7-4EFF-8701-AD00250B410C}" destId="{7946CAB1-9C40-4DD9-B790-6638AFB7A4C9}" srcOrd="0" destOrd="0" presId="urn:microsoft.com/office/officeart/2005/8/layout/hierarchy3"/>
    <dgm:cxn modelId="{8D7F4EC7-2F71-45B8-9C80-3C53C36ED977}" type="presOf" srcId="{C4AF1E11-73B5-4F78-92E5-D26ACEBF3BD3}" destId="{BF5C17E4-1A2D-4726-AC4D-0FB11F860CA1}" srcOrd="0" destOrd="0" presId="urn:microsoft.com/office/officeart/2005/8/layout/hierarchy3"/>
    <dgm:cxn modelId="{6ECBC8F1-7050-4DBD-9409-8E69ABC39E0B}" type="presOf" srcId="{47EB5CEF-A452-43AE-9389-D53B12D47703}" destId="{35860D86-401D-4322-9644-1D33C519E2AE}" srcOrd="0" destOrd="0" presId="urn:microsoft.com/office/officeart/2005/8/layout/hierarchy3"/>
    <dgm:cxn modelId="{995C4668-E30D-4E1D-AEC1-0E55A854F18D}" srcId="{C4AF1E11-73B5-4F78-92E5-D26ACEBF3BD3}" destId="{47EB5CEF-A452-43AE-9389-D53B12D47703}" srcOrd="1" destOrd="0" parTransId="{EC9301EA-88F9-4681-9EC4-DD0A87DC2514}" sibTransId="{507FDCAE-653F-4813-B8AC-935B3F5EA9BD}"/>
    <dgm:cxn modelId="{2FB6D168-9F84-48C2-B0CB-A9197E063948}" type="presOf" srcId="{EC9301EA-88F9-4681-9EC4-DD0A87DC2514}" destId="{1BE1E042-BBE4-4E14-AF39-9C81F25ABB59}" srcOrd="0" destOrd="0" presId="urn:microsoft.com/office/officeart/2005/8/layout/hierarchy3"/>
    <dgm:cxn modelId="{0A8F0293-55ED-47D6-9EDC-C8C1EF8070DF}" srcId="{E1DE4FC2-671F-43E7-A14E-35EA34035265}" destId="{3F0061ED-93C3-4333-98D6-75D1E1DF1A45}" srcOrd="1" destOrd="0" parTransId="{29689231-0768-4A92-881F-66F4AA5226A0}" sibTransId="{C5C66107-B8D1-4608-AFCE-7DF00C365BEA}"/>
    <dgm:cxn modelId="{B97BD851-D66B-47EB-8F84-68093F40D6E5}" srcId="{3F0061ED-93C3-4333-98D6-75D1E1DF1A45}" destId="{81D85CF9-FBFD-48E1-AE1F-BA152B75AEBD}" srcOrd="1" destOrd="0" parTransId="{C5D9F952-E000-43B1-9D6A-5AF645B6ACF1}" sibTransId="{D00FFB82-9C71-4752-A5EB-FCEBE24A6C3A}"/>
    <dgm:cxn modelId="{AF001AAE-9D6B-491F-B5DE-F04F96D52957}" type="presOf" srcId="{7FBFED35-1ED5-4DBB-A769-A0514EBB8A10}" destId="{421D190D-6D4A-4AF6-BF29-E33A98AF67AB}" srcOrd="0" destOrd="0" presId="urn:microsoft.com/office/officeart/2005/8/layout/hierarchy3"/>
    <dgm:cxn modelId="{4B0E7F66-6448-48DF-867F-1AFC4C2978CA}" type="presOf" srcId="{C5D9F952-E000-43B1-9D6A-5AF645B6ACF1}" destId="{13CD5DDF-31C3-4C1F-9E12-1EBC70B2C353}" srcOrd="0" destOrd="0" presId="urn:microsoft.com/office/officeart/2005/8/layout/hierarchy3"/>
    <dgm:cxn modelId="{3AF85BD6-6270-49C3-BBC8-B9FACCE37621}" srcId="{C4AF1E11-73B5-4F78-92E5-D26ACEBF3BD3}" destId="{1FC97C71-3EA4-45B5-98FF-8510ED65CFD5}" srcOrd="0" destOrd="0" parTransId="{333F72CA-6EFA-49C2-B490-9E65FA924C80}" sibTransId="{421C56BC-D2BB-4BA8-BE3F-3E8AF8076B26}"/>
    <dgm:cxn modelId="{F8CB5983-63D9-4C1D-B50D-E01483CF23FE}" type="presParOf" srcId="{B60B97C5-BBA2-4BA5-8470-472BC47818CD}" destId="{441DA898-5279-4DF5-A87F-BF1B21680105}" srcOrd="0" destOrd="0" presId="urn:microsoft.com/office/officeart/2005/8/layout/hierarchy3"/>
    <dgm:cxn modelId="{9B25C732-D1CF-4DED-A485-438315B25257}" type="presParOf" srcId="{441DA898-5279-4DF5-A87F-BF1B21680105}" destId="{86FD6DC2-1E56-4ADC-AA3A-72AD4AF92348}" srcOrd="0" destOrd="0" presId="urn:microsoft.com/office/officeart/2005/8/layout/hierarchy3"/>
    <dgm:cxn modelId="{5C9A9A3F-EEDE-4233-A3E2-65BCE0F20438}" type="presParOf" srcId="{86FD6DC2-1E56-4ADC-AA3A-72AD4AF92348}" destId="{BF5C17E4-1A2D-4726-AC4D-0FB11F860CA1}" srcOrd="0" destOrd="0" presId="urn:microsoft.com/office/officeart/2005/8/layout/hierarchy3"/>
    <dgm:cxn modelId="{530C8E50-C821-4A06-9EBC-95425313BDBB}" type="presParOf" srcId="{86FD6DC2-1E56-4ADC-AA3A-72AD4AF92348}" destId="{D7D65C4A-9576-48F6-AA7C-3CB65A327DE0}" srcOrd="1" destOrd="0" presId="urn:microsoft.com/office/officeart/2005/8/layout/hierarchy3"/>
    <dgm:cxn modelId="{9313203B-712F-4315-BDD2-8E57249E801F}" type="presParOf" srcId="{441DA898-5279-4DF5-A87F-BF1B21680105}" destId="{E5A2CACA-861A-4E86-8156-2AA62392E447}" srcOrd="1" destOrd="0" presId="urn:microsoft.com/office/officeart/2005/8/layout/hierarchy3"/>
    <dgm:cxn modelId="{555C69BD-34D1-4D0E-9C34-932A1B9E4307}" type="presParOf" srcId="{E5A2CACA-861A-4E86-8156-2AA62392E447}" destId="{86A3C741-4FF0-4814-AA6E-7082AE36013E}" srcOrd="0" destOrd="0" presId="urn:microsoft.com/office/officeart/2005/8/layout/hierarchy3"/>
    <dgm:cxn modelId="{5BA7BF9E-6DBB-41E5-BBEA-9561357A5890}" type="presParOf" srcId="{E5A2CACA-861A-4E86-8156-2AA62392E447}" destId="{B1EBD571-5336-41AA-978F-D858E6F4C865}" srcOrd="1" destOrd="0" presId="urn:microsoft.com/office/officeart/2005/8/layout/hierarchy3"/>
    <dgm:cxn modelId="{9C6C2286-436D-45DF-B179-7148C40A0F59}" type="presParOf" srcId="{E5A2CACA-861A-4E86-8156-2AA62392E447}" destId="{1BE1E042-BBE4-4E14-AF39-9C81F25ABB59}" srcOrd="2" destOrd="0" presId="urn:microsoft.com/office/officeart/2005/8/layout/hierarchy3"/>
    <dgm:cxn modelId="{20E62E22-E577-4D68-A2E3-39A9DABF47D6}" type="presParOf" srcId="{E5A2CACA-861A-4E86-8156-2AA62392E447}" destId="{35860D86-401D-4322-9644-1D33C519E2AE}" srcOrd="3" destOrd="0" presId="urn:microsoft.com/office/officeart/2005/8/layout/hierarchy3"/>
    <dgm:cxn modelId="{D073B50A-A83C-47DB-8035-5A946B626176}" type="presParOf" srcId="{E5A2CACA-861A-4E86-8156-2AA62392E447}" destId="{7B4F8D46-5310-4A5F-81F3-8C1B2F69F49D}" srcOrd="4" destOrd="0" presId="urn:microsoft.com/office/officeart/2005/8/layout/hierarchy3"/>
    <dgm:cxn modelId="{AFCAA681-DD12-42C0-AB93-0781E7C4BB79}" type="presParOf" srcId="{E5A2CACA-861A-4E86-8156-2AA62392E447}" destId="{7946CAB1-9C40-4DD9-B790-6638AFB7A4C9}" srcOrd="5" destOrd="0" presId="urn:microsoft.com/office/officeart/2005/8/layout/hierarchy3"/>
    <dgm:cxn modelId="{B1EFC58B-347F-4453-ABB6-852F59ACB2F4}" type="presParOf" srcId="{B60B97C5-BBA2-4BA5-8470-472BC47818CD}" destId="{F13CDD3E-5B59-46FF-9A5E-AAB502924B8F}" srcOrd="1" destOrd="0" presId="urn:microsoft.com/office/officeart/2005/8/layout/hierarchy3"/>
    <dgm:cxn modelId="{FED9A6F3-1E25-451A-BFB4-AA30A6160F01}" type="presParOf" srcId="{F13CDD3E-5B59-46FF-9A5E-AAB502924B8F}" destId="{8B8D796C-93AF-45F7-A8FD-5DCC357C0830}" srcOrd="0" destOrd="0" presId="urn:microsoft.com/office/officeart/2005/8/layout/hierarchy3"/>
    <dgm:cxn modelId="{E47A9819-89DF-4624-A46B-01D21AEA7AF7}" type="presParOf" srcId="{8B8D796C-93AF-45F7-A8FD-5DCC357C0830}" destId="{6C2DB06F-6306-49A3-8BD3-4886F6A1CCAF}" srcOrd="0" destOrd="0" presId="urn:microsoft.com/office/officeart/2005/8/layout/hierarchy3"/>
    <dgm:cxn modelId="{FA0AC4DC-1F5F-427D-8571-BAA8AC9F8D53}" type="presParOf" srcId="{8B8D796C-93AF-45F7-A8FD-5DCC357C0830}" destId="{3675B8B9-1EC6-4D27-AC8A-3BB625949E1C}" srcOrd="1" destOrd="0" presId="urn:microsoft.com/office/officeart/2005/8/layout/hierarchy3"/>
    <dgm:cxn modelId="{30EA4B32-384B-45D7-BA00-1478C279824A}" type="presParOf" srcId="{F13CDD3E-5B59-46FF-9A5E-AAB502924B8F}" destId="{F93E0B22-8F39-40A4-997F-60E8DA7D454A}" srcOrd="1" destOrd="0" presId="urn:microsoft.com/office/officeart/2005/8/layout/hierarchy3"/>
    <dgm:cxn modelId="{584E56D1-0AF5-41A4-95B1-090B257FA8C8}" type="presParOf" srcId="{F93E0B22-8F39-40A4-997F-60E8DA7D454A}" destId="{421D190D-6D4A-4AF6-BF29-E33A98AF67AB}" srcOrd="0" destOrd="0" presId="urn:microsoft.com/office/officeart/2005/8/layout/hierarchy3"/>
    <dgm:cxn modelId="{86D3D390-D49B-40E3-BFF8-92A722F3CD6D}" type="presParOf" srcId="{F93E0B22-8F39-40A4-997F-60E8DA7D454A}" destId="{0D735D7B-A482-4915-9255-86319F217D7D}" srcOrd="1" destOrd="0" presId="urn:microsoft.com/office/officeart/2005/8/layout/hierarchy3"/>
    <dgm:cxn modelId="{9A542CF3-C932-41C0-9A4C-DF8D5B8EBFE3}" type="presParOf" srcId="{F93E0B22-8F39-40A4-997F-60E8DA7D454A}" destId="{13CD5DDF-31C3-4C1F-9E12-1EBC70B2C353}" srcOrd="2" destOrd="0" presId="urn:microsoft.com/office/officeart/2005/8/layout/hierarchy3"/>
    <dgm:cxn modelId="{5F677136-E171-4304-B9C6-9D8D63090F1F}" type="presParOf" srcId="{F93E0B22-8F39-40A4-997F-60E8DA7D454A}" destId="{F8A49630-C0B9-420A-89EF-CA2896743B46}" srcOrd="3" destOrd="0" presId="urn:microsoft.com/office/officeart/2005/8/layout/hierarchy3"/>
    <dgm:cxn modelId="{94776B14-5FE4-4DE1-B53A-8D610AC015A6}" type="presParOf" srcId="{F93E0B22-8F39-40A4-997F-60E8DA7D454A}" destId="{BA59BA8C-A6E0-45D2-8225-97E166C97C47}" srcOrd="4" destOrd="0" presId="urn:microsoft.com/office/officeart/2005/8/layout/hierarchy3"/>
    <dgm:cxn modelId="{F967A76F-0507-4B38-A735-5004D6FDF03C}" type="presParOf" srcId="{F93E0B22-8F39-40A4-997F-60E8DA7D454A}" destId="{8E5E08A3-D13A-4D8C-9F65-C738D2F3883E}" srcOrd="5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072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8371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2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8373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8374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8375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8376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3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83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8379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38075E-CFF1-4F17-BE9C-AE56FDF72A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8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7" grpId="0"/>
      <p:bldP spid="58378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8378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378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8378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837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7190E-9D2B-4FD3-929C-E4A3A3F240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6CA03-86C0-4DB3-A3E1-B9B48806FB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1A56C-8403-447F-B4C5-841CDCCC53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FE943-D5EF-400D-9047-C5C2125654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4C4D5-455B-4366-B399-95A45C551D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6F347-5B9E-495D-AD7D-9957EEB747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5745E-DE30-41ED-83EE-73243C7267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58CBE-CD12-4896-995B-A0F0559C88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857B7-DCA6-4C96-96CA-66B748CFA8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1C8A0-E554-4A65-93B1-73AF21F0B6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8075" y="19050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838200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18075" y="4076700"/>
            <a:ext cx="3927475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C6F052A8-7B9A-41AB-8878-5EE23EFF9C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7065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6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0661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7066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7066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66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067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70672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3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4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5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6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0677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067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067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0680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0681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289F267-C360-46F4-91C1-316DDA3E573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0682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8" grpId="0"/>
      <p:bldP spid="7067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06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7067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D0350-2F74-47F9-B0E0-7D373A85D0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AB744-3D8D-491A-836F-EFF76B1917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491FB-2743-4E6E-B024-932C1932A00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AE68D-C129-4E14-8A4B-756B40B986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30486-DD3F-4CAB-AA46-D0D6BEE10E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CD7C4-CA4F-4B91-BA59-54167768FA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EAE73-12CB-47D0-8C0D-FC19D1DE57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6C99E-8301-48DC-B960-65B1A5E279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CCF6D-210D-4ACA-B0FA-4D5E871677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D6609-9797-4AD6-9A56-B3BF2FA9D7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035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5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5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5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5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6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6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6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6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6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6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036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036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6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7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8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9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9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39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039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039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0395" name="Rectangle 4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0396" name="Rectangle 4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0397" name="Rectangle 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04E69A6-9B0A-489C-8091-778F1AC48C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93" grpId="0"/>
      <p:bldP spid="10039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03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0039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8A04F-AF94-4A02-9A6F-896ABA3A53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69EBA-E753-4237-905F-B0CF7C4438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B836F-4D1B-42A1-9AB9-804B40F40B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430EC-4F11-481E-89AA-4A3AC6921C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D359D-628C-4CF2-94A0-F7E0E598A4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CEFE-5A02-4145-B198-FA18019212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4E0D5-E2D8-4D9D-B21B-E700288A6B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4D8EA-D319-420F-8BA8-FAEC7B7E37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A55D6-D9E0-4674-B5BC-D928B61804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65CEE-FF19-4544-AE4B-5275167E3A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3107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7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7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7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7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8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9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9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109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109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3109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3109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109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109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5DB981-A569-425B-88B5-4C40BD30C7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1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1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1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1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3" grpId="0"/>
      <p:bldP spid="131094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109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109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109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1094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109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257E9-7BF2-4B8F-86A8-999D481209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1E8E5-183F-44BD-9C14-A63E7F5F53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E7818-8B4B-4B08-891F-7C322DB2AA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01514E-692C-4BE8-89F8-C48003C107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3129D-6617-4DAC-A1C7-C662D284CB7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073FB-41EE-49F5-8CCE-19F5F0EC3F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5D76F-E25C-423C-9476-6B7BCF67CBA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01DBF-1ADA-4963-9D5D-BABD21FBCF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52208-8D73-4355-9DF7-15FF47BE35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CFB53-D48B-401C-8A31-D5ACE84BF7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C50E1B5-301B-43B1-BE36-F43D16496A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37E3A7D-B890-40E9-9C7C-828D4099E8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5734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4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4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73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73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73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73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9B800A14-26CC-4491-BCB3-F11B2DBF057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73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73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3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7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73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3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7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73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7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7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3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8" grpId="0"/>
      <p:bldP spid="57359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73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73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73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73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73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7359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73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963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63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3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963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6964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64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64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64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964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964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6964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64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65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65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65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965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5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96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965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965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965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BB27944D-BBF5-406F-94CA-AD9A9BFB04B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4" grpId="0"/>
      <p:bldP spid="6965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696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99331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32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33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34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35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36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37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38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39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40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41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9342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99344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45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46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47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48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49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0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1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2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3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4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5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6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7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8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59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60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61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62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63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64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65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66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67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368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9936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937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9371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9372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9373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D9D4D5E3-0B24-4EC7-8C6D-2D6809D4BD6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9" grpId="0"/>
      <p:bldP spid="9937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9937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3005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5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5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5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5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5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5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5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5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6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6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6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6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6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6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6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6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006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00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007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007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007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3007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CD29B526-CEED-462B-9DE2-4D6A7AF8A11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00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0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0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0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0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0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0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0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00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00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00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00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00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00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00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00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00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00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00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00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00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69" grpId="0"/>
      <p:bldP spid="130070" grpId="0" build="p">
        <p:tmplLst>
          <p:tmpl lvl="1">
            <p:tnLst>
              <p:par>
                <p:cTn presetID="49" presetClass="entr" presetSubtype="0" decel="10000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7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7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7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7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9" presetClass="entr" presetSubtype="0" decel="10000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007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30070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13007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5486416"/>
          </a:xfrm>
        </p:spPr>
        <p:txBody>
          <a:bodyPr/>
          <a:lstStyle/>
          <a:p>
            <a:r>
              <a:rPr lang="ru-RU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Тема урока: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Молекулы и атомы. Относительная атомная масса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Относительная атомная масса не имеет единицы измерения, т. к. является сравниваемой величиной.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Выводы:</a:t>
            </a:r>
          </a:p>
          <a:p>
            <a:pPr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атомы характеризуются:</a:t>
            </a:r>
          </a:p>
          <a:p>
            <a:pPr marL="514350" indent="-514350">
              <a:buAutoNum type="arabicParenR"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определенными, очень малыми размерами порядка нанометра;</a:t>
            </a:r>
          </a:p>
          <a:p>
            <a:pPr marL="514350" indent="-514350">
              <a:buAutoNum type="arabicParenR"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определенной, ничтожно малой массой, поэтому вместо истинных масс атомов используют относительные.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Домашнее задание: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§ 2, задания 1-6;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Н. Работа 1, варианты 1 (2), 2 (2).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Задачи урока: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углубить знания о молекуле и атоме, отметить различие между ними;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дать представление о размерах и массе атома, сформировать понимание различий между истинной и относительной атомными массами;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познакомиться с ПС элементов Д.И. Менделеева.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Дайте определение понятию «вещество».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Что такое физическое тело?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Что называется физическими свойствами веществ? Перечислите их.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Назовите задачи химии.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Из приведенного перечня выберите вещества и физические тела: соль, ацетон, стакан, азот, сосулька, уксусная кислота, колба, железо, спиртовка, спирт.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625" y="1"/>
            <a:ext cx="8540750" cy="1857364"/>
          </a:xfrm>
        </p:spPr>
        <p:txBody>
          <a:bodyPr/>
          <a:lstStyle/>
          <a:p>
            <a:pPr algn="ctr">
              <a:buNone/>
            </a:pPr>
            <a:r>
              <a:rPr lang="ru-RU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Молекулы 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</a:p>
          <a:p>
            <a:pPr algn="ctr"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это наименьшие частицы </a:t>
            </a:r>
            <a:r>
              <a:rPr lang="ru-RU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многих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веществ, состав и свойства которых такие же, как и у данного вещества.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2143116"/>
          <a:ext cx="9144000" cy="4564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Запомните!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Молекулы существуют самостоятельно.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Молекулы распадаются при химических реакциях, т.е. молекулы химически делимы.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Молекулы состоят из атомов.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" y="1"/>
            <a:ext cx="8929718" cy="1785926"/>
          </a:xfrm>
        </p:spPr>
        <p:txBody>
          <a:bodyPr/>
          <a:lstStyle/>
          <a:p>
            <a:pPr algn="ctr">
              <a:buNone/>
            </a:pPr>
            <a:r>
              <a:rPr lang="ru-RU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Атомы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</a:p>
          <a:p>
            <a:pPr algn="ctr"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это мельчайшие </a:t>
            </a:r>
            <a:r>
              <a:rPr lang="ru-RU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химически неделимые 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частицы вещества.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1643050"/>
            <a:ext cx="4786346" cy="4214842"/>
          </a:xfrm>
        </p:spPr>
        <p:txBody>
          <a:bodyPr/>
          <a:lstStyle/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Атомы существуют самостоятельно.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Атомы имеют очень малые размеры.</a:t>
            </a:r>
          </a:p>
          <a:p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Радиусы атомов составляют </a:t>
            </a:r>
          </a:p>
          <a:p>
            <a:pPr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0,06 – 0,25 нм.</a:t>
            </a:r>
          </a:p>
          <a:p>
            <a:pPr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1нм (нанометр) = 10</a:t>
            </a:r>
            <a:r>
              <a:rPr lang="ru-RU" i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-9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м; масса атомов  имеет значения от 1,67*10-</a:t>
            </a:r>
            <a:r>
              <a:rPr lang="ru-RU" i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27 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до 4,27*10-</a:t>
            </a:r>
            <a:r>
              <a:rPr lang="ru-RU" i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71612"/>
            <a:ext cx="3714744" cy="34750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9525">
            <a:noFill/>
            <a:miter lim="800000"/>
            <a:headEnd/>
            <a:tailEnd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86454"/>
          </a:xfrm>
        </p:spPr>
        <p:txBody>
          <a:bodyPr/>
          <a:lstStyle/>
          <a:p>
            <a:pPr algn="ctr">
              <a:buNone/>
            </a:pPr>
            <a:r>
              <a:rPr lang="ru-RU" sz="3600" b="1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Абсолютная атомная масса </a:t>
            </a:r>
            <a:r>
              <a:rPr lang="ru-RU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en-US" sz="3600" b="1" i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ru-RU" sz="36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ru-RU" sz="3600" b="1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т. е. истинная масса атомов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выражают в граммах или килограммах. </a:t>
            </a:r>
          </a:p>
          <a:p>
            <a:pPr algn="ctr">
              <a:buNone/>
            </a:pP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Например</a:t>
            </a:r>
            <a:r>
              <a:rPr lang="en-US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ru-RU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Масса атома водорода (Н) равна</a:t>
            </a:r>
            <a:r>
              <a:rPr lang="en-US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ru-RU" sz="36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en-US" sz="3600" i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 = 1,67 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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10 </a:t>
            </a:r>
            <a:r>
              <a:rPr lang="ru-RU" sz="3600" i="1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24</a:t>
            </a: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г </a:t>
            </a:r>
          </a:p>
          <a:p>
            <a:pPr>
              <a:buNone/>
            </a:pPr>
            <a:r>
              <a:rPr lang="ru-RU" sz="3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(0,000 000 000 000 000 000 000 001 67 г).</a:t>
            </a:r>
          </a:p>
          <a:p>
            <a:pPr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ru-RU" b="1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Относительная атомная масса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(А</a:t>
            </a:r>
            <a:r>
              <a:rPr lang="en-US" b="1" i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ru-RU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показывает, во сколько раз масса данного элемента больше массы, принятой за эталон.</a:t>
            </a:r>
          </a:p>
          <a:p>
            <a:pPr>
              <a:buNone/>
            </a:pPr>
            <a:endParaRPr lang="ru-RU" b="1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</a:t>
            </a:r>
            <a:r>
              <a:rPr lang="ru-RU" sz="5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А</a:t>
            </a:r>
            <a:r>
              <a:rPr lang="en-US" sz="5400" b="1" i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en-US" sz="5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5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</a:p>
          <a:p>
            <a:pPr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</a:p>
          <a:p>
            <a:pPr>
              <a:buNone/>
            </a:pPr>
            <a:endParaRPr lang="ru-RU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В химии в качестве эталона принята 1/12 часть массы изотопа углерода – 12.</a:t>
            </a:r>
            <a:endParaRPr lang="ru-RU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1928802"/>
            <a:ext cx="3000396" cy="171451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ru-RU" b="1" i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Атомная единица массы (а. е. м.) 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 это 1/12 часть массы атома углерода – 12.</a:t>
            </a:r>
          </a:p>
          <a:p>
            <a:pPr>
              <a:buNone/>
            </a:pPr>
            <a:endParaRPr lang="ru-RU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 а. е. м. =             =                      = </a:t>
            </a:r>
          </a:p>
          <a:p>
            <a:pPr>
              <a:buNone/>
            </a:pPr>
            <a:endParaRPr lang="ru-RU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= </a:t>
            </a:r>
            <a:r>
              <a:rPr lang="ru-RU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1,66 </a:t>
            </a:r>
            <a:r>
              <a:rPr lang="ru-RU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</a:t>
            </a:r>
            <a:r>
              <a:rPr lang="ru-RU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10 </a:t>
            </a:r>
            <a:r>
              <a:rPr lang="ru-RU" i="1" baseline="30000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23 </a:t>
            </a:r>
            <a:r>
              <a:rPr lang="ru-RU" i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г.</a:t>
            </a:r>
          </a:p>
          <a:p>
            <a:pPr>
              <a:buNone/>
            </a:pP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В соответствии с этим, массу любого атома химического элемента можно найти по формуле:</a:t>
            </a:r>
          </a:p>
          <a:p>
            <a:pPr>
              <a:buNone/>
            </a:pPr>
            <a:endParaRPr lang="ru-RU" b="1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А</a:t>
            </a:r>
            <a:r>
              <a:rPr lang="en-US" b="1" i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</a:t>
            </a:r>
            <a:r>
              <a:rPr lang="ru-RU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(Х) </a:t>
            </a:r>
            <a:r>
              <a:rPr lang="ru-RU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</a:p>
          <a:p>
            <a:endParaRPr lang="ru-RU" dirty="0"/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47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357298"/>
            <a:ext cx="1571636" cy="1285884"/>
          </a:xfrm>
          <a:prstGeom prst="rect">
            <a:avLst/>
          </a:prstGeom>
          <a:noFill/>
        </p:spPr>
      </p:pic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1285860"/>
            <a:ext cx="2714644" cy="1285884"/>
          </a:xfrm>
          <a:prstGeom prst="rect">
            <a:avLst/>
          </a:prstGeom>
          <a:noFill/>
        </p:spPr>
      </p:pic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475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5072074"/>
            <a:ext cx="2428892" cy="157163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10">
  <a:themeElements>
    <a:clrScheme name="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рава">
  <a:themeElements>
    <a:clrScheme name="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Вершина горы">
  <a:themeElements>
    <a:clrScheme name="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Вершина гор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ершина гор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ершина гор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Соревнование">
  <a:themeElements>
    <a:clrScheme name="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Клен">
  <a:themeElements>
    <a:clrScheme name="Клен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</Template>
  <TotalTime>120</TotalTime>
  <Words>448</Words>
  <PresentationFormat>Экран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Тема10</vt:lpstr>
      <vt:lpstr>Трава</vt:lpstr>
      <vt:lpstr>Вершина горы</vt:lpstr>
      <vt:lpstr>Соревнование</vt:lpstr>
      <vt:lpstr>Клен</vt:lpstr>
      <vt:lpstr>Тема урока: Молекулы и атомы. Относительная атомная масса</vt:lpstr>
      <vt:lpstr>Задачи урока:</vt:lpstr>
      <vt:lpstr>Слайд 3</vt:lpstr>
      <vt:lpstr>Слайд 4</vt:lpstr>
      <vt:lpstr>Запомните!</vt:lpstr>
      <vt:lpstr>Слайд 6</vt:lpstr>
      <vt:lpstr>Слайд 7</vt:lpstr>
      <vt:lpstr>Слайд 8</vt:lpstr>
      <vt:lpstr>Слайд 9</vt:lpstr>
      <vt:lpstr>Слайд 10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Lil</dc:creator>
  <cp:lastModifiedBy>Ан</cp:lastModifiedBy>
  <cp:revision>12</cp:revision>
  <dcterms:created xsi:type="dcterms:W3CDTF">2010-09-13T13:52:48Z</dcterms:created>
  <dcterms:modified xsi:type="dcterms:W3CDTF">2012-03-27T18:15:52Z</dcterms:modified>
</cp:coreProperties>
</file>