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69" r:id="rId2"/>
    <p:sldId id="275" r:id="rId3"/>
    <p:sldId id="274" r:id="rId4"/>
    <p:sldId id="259" r:id="rId5"/>
    <p:sldId id="261" r:id="rId6"/>
    <p:sldId id="262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0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68A5F-EFB7-4C57-9FB4-E9E545F895A7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6F9F8-905C-4EED-A9E3-6D3DEB500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6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F9F8-905C-4EED-A9E3-6D3DEB5009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5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F9F8-905C-4EED-A9E3-6D3DEB50093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51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36724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Юбилейные даты </a:t>
            </a:r>
            <a:b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русских </a:t>
            </a:r>
            <a:b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писателей и поэтов </a:t>
            </a:r>
            <a:b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2013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г.</a:t>
            </a: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7544" y="332656"/>
            <a:ext cx="4464496" cy="5112568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080" y="332656"/>
            <a:ext cx="3600400" cy="60503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500" b="1" dirty="0">
                <a:latin typeface="Candara" pitchFamily="34" charset="0"/>
              </a:rPr>
              <a:t>210</a:t>
            </a:r>
            <a:r>
              <a:rPr lang="ru-RU" sz="3500" dirty="0">
                <a:latin typeface="Comic Sans MS" pitchFamily="66" charset="0"/>
              </a:rPr>
              <a:t> </a:t>
            </a:r>
            <a:r>
              <a:rPr lang="ru-RU" sz="2600" dirty="0">
                <a:latin typeface="Comic Sans MS" pitchFamily="66" charset="0"/>
              </a:rPr>
              <a:t>лет со дня </a:t>
            </a:r>
            <a:r>
              <a:rPr lang="ru-RU" sz="2600" dirty="0" smtClean="0">
                <a:latin typeface="Comic Sans MS" pitchFamily="66" charset="0"/>
              </a:rPr>
              <a:t>рождения</a:t>
            </a:r>
          </a:p>
          <a:p>
            <a:pPr algn="ctr"/>
            <a:r>
              <a:rPr lang="ru-RU" sz="2600" b="1" dirty="0" smtClean="0">
                <a:latin typeface="Comic Sans MS" pitchFamily="66" charset="0"/>
              </a:rPr>
              <a:t> Ф.И. Тютчева</a:t>
            </a:r>
            <a:r>
              <a:rPr lang="ru-RU" sz="2600" b="1" dirty="0">
                <a:latin typeface="Comic Sans MS" pitchFamily="66" charset="0"/>
              </a:rPr>
              <a:t>, </a:t>
            </a:r>
            <a:endParaRPr lang="ru-RU" sz="2600" b="1" dirty="0" smtClean="0">
              <a:latin typeface="Comic Sans MS" pitchFamily="66" charset="0"/>
            </a:endParaRPr>
          </a:p>
          <a:p>
            <a:pPr algn="ctr"/>
            <a:r>
              <a:rPr lang="ru-RU" sz="2600" dirty="0" smtClean="0">
                <a:latin typeface="Comic Sans MS" pitchFamily="66" charset="0"/>
              </a:rPr>
              <a:t>русского </a:t>
            </a:r>
            <a:r>
              <a:rPr lang="ru-RU" sz="2600" dirty="0">
                <a:latin typeface="Comic Sans MS" pitchFamily="66" charset="0"/>
              </a:rPr>
              <a:t>поэта </a:t>
            </a:r>
            <a:endParaRPr lang="ru-RU" sz="2600" dirty="0" smtClean="0">
              <a:latin typeface="Comic Sans MS" pitchFamily="66" charset="0"/>
            </a:endParaRPr>
          </a:p>
          <a:p>
            <a:pPr algn="ctr"/>
            <a:r>
              <a:rPr lang="ru-RU" sz="2600" dirty="0" smtClean="0">
                <a:latin typeface="Comic Sans MS" pitchFamily="66" charset="0"/>
              </a:rPr>
              <a:t>(</a:t>
            </a:r>
            <a:r>
              <a:rPr lang="ru-RU" sz="2600" dirty="0" smtClean="0">
                <a:latin typeface="Candara" pitchFamily="34" charset="0"/>
              </a:rPr>
              <a:t>05. 12. 1803 </a:t>
            </a:r>
            <a:r>
              <a:rPr lang="ru-RU" sz="2600" dirty="0" smtClean="0">
                <a:latin typeface="Comic Sans MS" pitchFamily="66" charset="0"/>
              </a:rPr>
              <a:t>- </a:t>
            </a:r>
            <a:r>
              <a:rPr lang="ru-RU" sz="2600" dirty="0" smtClean="0">
                <a:latin typeface="Candara" pitchFamily="34" charset="0"/>
              </a:rPr>
              <a:t>1873</a:t>
            </a:r>
            <a:r>
              <a:rPr lang="ru-RU" sz="2600" dirty="0" smtClean="0">
                <a:latin typeface="Comic Sans MS" pitchFamily="66" charset="0"/>
              </a:rPr>
              <a:t>)</a:t>
            </a:r>
          </a:p>
          <a:p>
            <a:pPr algn="ctr"/>
            <a:r>
              <a:rPr lang="ru-RU" sz="2400" i="1" dirty="0" smtClean="0">
                <a:latin typeface="Comic Sans MS" pitchFamily="66" charset="0"/>
              </a:rPr>
              <a:t>…Есть в осени    первоначальной</a:t>
            </a:r>
            <a:r>
              <a:rPr lang="ru-RU" sz="2400" i="1" dirty="0">
                <a:latin typeface="Comic Sans MS" pitchFamily="66" charset="0"/>
              </a:rPr>
              <a:t/>
            </a:r>
            <a:br>
              <a:rPr lang="ru-RU" sz="2400" i="1" dirty="0">
                <a:latin typeface="Comic Sans MS" pitchFamily="66" charset="0"/>
              </a:rPr>
            </a:br>
            <a:r>
              <a:rPr lang="ru-RU" sz="2400" i="1" dirty="0">
                <a:latin typeface="Comic Sans MS" pitchFamily="66" charset="0"/>
              </a:rPr>
              <a:t>    Короткая, но дивная пора —</a:t>
            </a:r>
            <a:br>
              <a:rPr lang="ru-RU" sz="2400" i="1" dirty="0">
                <a:latin typeface="Comic Sans MS" pitchFamily="66" charset="0"/>
              </a:rPr>
            </a:br>
            <a:r>
              <a:rPr lang="ru-RU" sz="2400" i="1" dirty="0">
                <a:latin typeface="Comic Sans MS" pitchFamily="66" charset="0"/>
              </a:rPr>
              <a:t>    Весь день стоит как бы </a:t>
            </a:r>
            <a:r>
              <a:rPr lang="ru-RU" sz="2400" i="1" dirty="0" smtClean="0">
                <a:latin typeface="Comic Sans MS" pitchFamily="66" charset="0"/>
              </a:rPr>
              <a:t>хрустальный</a:t>
            </a:r>
            <a:r>
              <a:rPr lang="ru-RU" sz="2400" i="1" dirty="0">
                <a:latin typeface="Comic Sans MS" pitchFamily="66" charset="0"/>
              </a:rPr>
              <a:t>,</a:t>
            </a:r>
            <a:br>
              <a:rPr lang="ru-RU" sz="2400" i="1" dirty="0">
                <a:latin typeface="Comic Sans MS" pitchFamily="66" charset="0"/>
              </a:rPr>
            </a:br>
            <a:r>
              <a:rPr lang="ru-RU" sz="2400" i="1" dirty="0">
                <a:latin typeface="Comic Sans MS" pitchFamily="66" charset="0"/>
              </a:rPr>
              <a:t>    </a:t>
            </a:r>
            <a:r>
              <a:rPr lang="ru-RU" sz="2400" i="1" dirty="0" smtClean="0">
                <a:latin typeface="Comic Sans MS" pitchFamily="66" charset="0"/>
              </a:rPr>
              <a:t>  И </a:t>
            </a:r>
            <a:r>
              <a:rPr lang="ru-RU" sz="2400" i="1" dirty="0">
                <a:latin typeface="Comic Sans MS" pitchFamily="66" charset="0"/>
              </a:rPr>
              <a:t>лучезарны вечера</a:t>
            </a:r>
            <a:r>
              <a:rPr lang="ru-RU" sz="2400" i="1" dirty="0" smtClean="0">
                <a:latin typeface="Comic Sans MS" pitchFamily="66" charset="0"/>
              </a:rPr>
              <a:t>...</a:t>
            </a:r>
            <a:endParaRPr lang="ru-RU" sz="2400" i="1" dirty="0">
              <a:latin typeface="Comic Sans MS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319" y="517268"/>
            <a:ext cx="3983946" cy="471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88023">
            <a:off x="3004137" y="4331924"/>
            <a:ext cx="2579158" cy="18721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77251">
            <a:off x="2051108" y="4449486"/>
            <a:ext cx="1512831" cy="192303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093408">
            <a:off x="1350815" y="5175239"/>
            <a:ext cx="1011681" cy="137612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8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512" y="144093"/>
            <a:ext cx="3528392" cy="4365027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96136" y="332656"/>
            <a:ext cx="2962672" cy="6191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>
                <a:latin typeface="Candara" pitchFamily="34" charset="0"/>
              </a:rPr>
              <a:t>195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sz="2400" dirty="0">
                <a:latin typeface="Comic Sans MS" pitchFamily="66" charset="0"/>
              </a:rPr>
              <a:t>лет со дня рождения </a:t>
            </a:r>
            <a:endParaRPr lang="ru-RU" sz="2400" dirty="0" smtClean="0"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И.С. Тургенева</a:t>
            </a:r>
            <a:r>
              <a:rPr lang="ru-RU" sz="2400" b="1" dirty="0">
                <a:latin typeface="Comic Sans MS" pitchFamily="66" charset="0"/>
              </a:rPr>
              <a:t>, </a:t>
            </a:r>
            <a:r>
              <a:rPr lang="ru-RU" sz="2400" dirty="0">
                <a:latin typeface="Comic Sans MS" pitchFamily="66" charset="0"/>
              </a:rPr>
              <a:t>русского писателя </a:t>
            </a:r>
            <a:r>
              <a:rPr lang="ru-RU" sz="2400" dirty="0" smtClean="0">
                <a:latin typeface="Comic Sans MS" pitchFamily="66" charset="0"/>
              </a:rPr>
              <a:t>(</a:t>
            </a:r>
            <a:r>
              <a:rPr lang="ru-RU" sz="2400" dirty="0" smtClean="0">
                <a:latin typeface="Candara" pitchFamily="34" charset="0"/>
              </a:rPr>
              <a:t>09. 11. 1818 - 1883</a:t>
            </a:r>
            <a:r>
              <a:rPr lang="ru-RU" sz="2400" dirty="0" smtClean="0">
                <a:latin typeface="Comic Sans MS" pitchFamily="66" charset="0"/>
              </a:rPr>
              <a:t>),  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автора великих романов 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«Дворянское гнездо», 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«Накануне», 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«Отцы и дети»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549115"/>
            <a:ext cx="4054656" cy="274117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3096344" cy="3960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960" y="1916832"/>
            <a:ext cx="1082368" cy="14542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98330"/>
            <a:ext cx="1080120" cy="163715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8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032" y="476671"/>
            <a:ext cx="4104456" cy="5963927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Candara" pitchFamily="34" charset="0"/>
              </a:rPr>
              <a:t>185</a:t>
            </a:r>
            <a:r>
              <a:rPr lang="ru-RU" sz="3200" dirty="0">
                <a:latin typeface="Candara" pitchFamily="34" charset="0"/>
              </a:rPr>
              <a:t> </a:t>
            </a:r>
            <a:r>
              <a:rPr lang="ru-RU" sz="2400" dirty="0">
                <a:latin typeface="Comic Sans MS" pitchFamily="66" charset="0"/>
              </a:rPr>
              <a:t>лет со дня </a:t>
            </a:r>
            <a:r>
              <a:rPr lang="ru-RU" sz="2400" dirty="0" smtClean="0">
                <a:latin typeface="Comic Sans MS" pitchFamily="66" charset="0"/>
              </a:rPr>
              <a:t>рождения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 Л.Н. Толстого</a:t>
            </a:r>
            <a:r>
              <a:rPr lang="ru-RU" sz="2400" dirty="0">
                <a:latin typeface="Comic Sans MS" pitchFamily="66" charset="0"/>
              </a:rPr>
              <a:t>, </a:t>
            </a:r>
            <a:endParaRPr lang="ru-RU" sz="2400" dirty="0" smtClean="0">
              <a:latin typeface="Comic Sans MS" pitchFamily="66" charset="0"/>
            </a:endParaRPr>
          </a:p>
          <a:p>
            <a:pPr algn="ctr"/>
            <a:r>
              <a:rPr lang="ru-RU" sz="2400" dirty="0" smtClean="0">
                <a:latin typeface="Candara" pitchFamily="34" charset="0"/>
              </a:rPr>
              <a:t>(09. 09. 1828 - 1910)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великого русского писателя и мыслителя </a:t>
            </a:r>
          </a:p>
          <a:p>
            <a:pPr algn="ctr"/>
            <a:r>
              <a:rPr lang="ru-RU" sz="2400" i="1" dirty="0" smtClean="0">
                <a:latin typeface="Comic Sans MS" pitchFamily="66" charset="0"/>
              </a:rPr>
              <a:t>… Я знаю, как думает народ…, и знаю, как говорить с ним…, оттого, что я и любовью и трудом приобрёл это знание…</a:t>
            </a:r>
            <a:endParaRPr lang="ru-RU" sz="2400" i="1" dirty="0">
              <a:latin typeface="Comic Sans MS" pitchFamily="66" charset="0"/>
            </a:endParaRPr>
          </a:p>
        </p:txBody>
      </p:sp>
      <p:pic>
        <p:nvPicPr>
          <p:cNvPr id="5122" name="Picture 2" descr="http://cs410316.userapi.com/v410316042/3fa9/5u3YFs0tca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4176464" cy="515490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19514">
            <a:off x="369737" y="3969140"/>
            <a:ext cx="1716902" cy="229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908" y="4221088"/>
            <a:ext cx="2016100" cy="242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9373" y="4813506"/>
            <a:ext cx="1678999" cy="198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0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3928" y="598123"/>
            <a:ext cx="4690864" cy="6003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endParaRPr lang="ru-RU" sz="3200" dirty="0" smtClean="0"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latin typeface="Comic Sans MS" pitchFamily="66" charset="0"/>
              </a:rPr>
              <a:t>    </a:t>
            </a:r>
            <a:r>
              <a:rPr lang="ru-RU" sz="3200" b="1" dirty="0" smtClean="0">
                <a:latin typeface="Candara" pitchFamily="34" charset="0"/>
              </a:rPr>
              <a:t>120</a:t>
            </a:r>
            <a:r>
              <a:rPr lang="ru-RU" sz="3200" b="1" dirty="0" smtClean="0">
                <a:latin typeface="Comic Sans MS" pitchFamily="66" charset="0"/>
              </a:rPr>
              <a:t> </a:t>
            </a:r>
            <a:r>
              <a:rPr lang="ru-RU" sz="2400" dirty="0">
                <a:latin typeface="Comic Sans MS" pitchFamily="66" charset="0"/>
              </a:rPr>
              <a:t>лет</a:t>
            </a:r>
            <a:r>
              <a:rPr lang="ru-RU" sz="2400" b="1" dirty="0">
                <a:latin typeface="Comic Sans MS" pitchFamily="66" charset="0"/>
              </a:rPr>
              <a:t> </a:t>
            </a:r>
            <a:endParaRPr lang="ru-RU" sz="2400" b="1" dirty="0" smtClean="0">
              <a:latin typeface="Comic Sans MS" pitchFamily="66" charset="0"/>
            </a:endParaRPr>
          </a:p>
          <a:p>
            <a:pPr algn="r"/>
            <a:r>
              <a:rPr lang="ru-RU" sz="2400" dirty="0" smtClean="0">
                <a:latin typeface="Comic Sans MS" pitchFamily="66" charset="0"/>
              </a:rPr>
              <a:t>со </a:t>
            </a:r>
            <a:r>
              <a:rPr lang="ru-RU" sz="2400" dirty="0">
                <a:latin typeface="Comic Sans MS" pitchFamily="66" charset="0"/>
              </a:rPr>
              <a:t>дня рождения </a:t>
            </a:r>
          </a:p>
          <a:p>
            <a:pPr algn="r"/>
            <a:r>
              <a:rPr lang="ru-RU" sz="2400" b="1" dirty="0" smtClean="0">
                <a:latin typeface="Comic Sans MS" pitchFamily="66" charset="0"/>
              </a:rPr>
              <a:t>В.В. </a:t>
            </a:r>
            <a:r>
              <a:rPr lang="ru-RU" sz="2400" b="1" dirty="0">
                <a:latin typeface="Comic Sans MS" pitchFamily="66" charset="0"/>
              </a:rPr>
              <a:t>Маяковского </a:t>
            </a:r>
          </a:p>
          <a:p>
            <a:pPr algn="r">
              <a:lnSpc>
                <a:spcPct val="200000"/>
              </a:lnSpc>
            </a:pPr>
            <a:r>
              <a:rPr lang="ru-RU" sz="2400" dirty="0" smtClean="0">
                <a:latin typeface="Candara" pitchFamily="34" charset="0"/>
              </a:rPr>
              <a:t>(19. о7. 1893 - 1930)</a:t>
            </a:r>
          </a:p>
          <a:p>
            <a:pPr algn="ctr"/>
            <a:r>
              <a:rPr lang="ru-RU" sz="2400" i="1" dirty="0" smtClean="0">
                <a:latin typeface="Comic Sans MS" pitchFamily="66" charset="0"/>
              </a:rPr>
              <a:t>…А </a:t>
            </a:r>
            <a:r>
              <a:rPr lang="ru-RU" sz="2400" i="1" dirty="0">
                <a:latin typeface="Comic Sans MS" pitchFamily="66" charset="0"/>
              </a:rPr>
              <a:t>я вам открыл столько стихов шкатулок,</a:t>
            </a:r>
            <a:br>
              <a:rPr lang="ru-RU" sz="2400" i="1" dirty="0">
                <a:latin typeface="Comic Sans MS" pitchFamily="66" charset="0"/>
              </a:rPr>
            </a:br>
            <a:r>
              <a:rPr lang="ru-RU" sz="2400" i="1" dirty="0" smtClean="0">
                <a:latin typeface="Comic Sans MS" pitchFamily="66" charset="0"/>
              </a:rPr>
              <a:t>Я </a:t>
            </a:r>
            <a:r>
              <a:rPr lang="ru-RU" sz="2400" i="1" dirty="0">
                <a:latin typeface="Comic Sans MS" pitchFamily="66" charset="0"/>
              </a:rPr>
              <a:t>- бесценных слов мот и </a:t>
            </a:r>
            <a:r>
              <a:rPr lang="ru-RU" sz="2400" i="1" dirty="0" smtClean="0">
                <a:latin typeface="Comic Sans MS" pitchFamily="66" charset="0"/>
              </a:rPr>
              <a:t>транжир…</a:t>
            </a:r>
            <a:endParaRPr lang="ru-RU" sz="2400" i="1" dirty="0">
              <a:latin typeface="Comic Sans MS" pitchFamily="66" charset="0"/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 rot="20345653">
            <a:off x="516212" y="654154"/>
            <a:ext cx="2937642" cy="4076449"/>
          </a:xfrm>
        </p:spPr>
      </p:sp>
      <p:pic>
        <p:nvPicPr>
          <p:cNvPr id="3078" name="Picture 6" descr="http://i93.photobucket.com/albums/l51/kroshka-alex/10521072110310821086107410891082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61747">
            <a:off x="2765564" y="465274"/>
            <a:ext cx="2691186" cy="371869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91358">
            <a:off x="745760" y="914245"/>
            <a:ext cx="2470472" cy="357268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154" y="3972806"/>
            <a:ext cx="3035053" cy="254727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3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31640" y="2780928"/>
            <a:ext cx="4176464" cy="3888431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6096" y="260648"/>
            <a:ext cx="3528392" cy="63367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sz="3200" b="1" dirty="0">
                <a:latin typeface="Candara" pitchFamily="34" charset="0"/>
              </a:rPr>
              <a:t>55</a:t>
            </a:r>
            <a:r>
              <a:rPr lang="ru-RU" b="1" dirty="0">
                <a:latin typeface="Candara" pitchFamily="34" charset="0"/>
              </a:rPr>
              <a:t> </a:t>
            </a:r>
            <a:r>
              <a:rPr lang="ru-RU" sz="2400" dirty="0">
                <a:latin typeface="Comic Sans MS" pitchFamily="66" charset="0"/>
              </a:rPr>
              <a:t>лет</a:t>
            </a:r>
            <a:r>
              <a:rPr lang="ru-RU" sz="2400" b="1" dirty="0">
                <a:latin typeface="Comic Sans MS" pitchFamily="66" charset="0"/>
              </a:rPr>
              <a:t> </a:t>
            </a:r>
            <a:r>
              <a:rPr lang="ru-RU" sz="2400" dirty="0">
                <a:latin typeface="Comic Sans MS" pitchFamily="66" charset="0"/>
              </a:rPr>
              <a:t>назад </a:t>
            </a:r>
            <a:r>
              <a:rPr lang="ru-RU" sz="2400" dirty="0" smtClean="0">
                <a:latin typeface="Comic Sans MS" pitchFamily="66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ru-RU" sz="2400" dirty="0" smtClean="0">
                <a:latin typeface="Comic Sans MS" pitchFamily="66" charset="0"/>
              </a:rPr>
              <a:t>(</a:t>
            </a:r>
            <a:r>
              <a:rPr lang="ru-RU" sz="2400" dirty="0" smtClean="0">
                <a:latin typeface="Candara" pitchFamily="34" charset="0"/>
              </a:rPr>
              <a:t>1958 г</a:t>
            </a:r>
            <a:r>
              <a:rPr lang="ru-RU" sz="2400" dirty="0" smtClean="0">
                <a:latin typeface="Comic Sans MS" pitchFamily="66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lang="ru-RU" sz="2400" b="1" dirty="0" smtClean="0">
                <a:latin typeface="Comic Sans MS" pitchFamily="66" charset="0"/>
              </a:rPr>
              <a:t>Б. Пастернаку </a:t>
            </a:r>
            <a:r>
              <a:rPr lang="ru-RU" sz="2400" dirty="0">
                <a:latin typeface="Comic Sans MS" pitchFamily="66" charset="0"/>
              </a:rPr>
              <a:t>присуждена Нобелевская премия по </a:t>
            </a:r>
            <a:r>
              <a:rPr lang="ru-RU" sz="2400" dirty="0" smtClean="0">
                <a:latin typeface="Comic Sans MS" pitchFamily="66" charset="0"/>
              </a:rPr>
              <a:t>литературе</a:t>
            </a:r>
            <a:r>
              <a:rPr lang="ru-RU" sz="2400" i="1" dirty="0" smtClean="0">
                <a:latin typeface="Comic Sans MS" pitchFamily="66" charset="0"/>
              </a:rPr>
              <a:t> «за </a:t>
            </a:r>
            <a:r>
              <a:rPr lang="ru-RU" sz="2400" i="1" dirty="0">
                <a:latin typeface="Comic Sans MS" pitchFamily="66" charset="0"/>
              </a:rPr>
              <a:t>значительные достижения в современной лирической поэзии, а также за продолжение традиций великого русского эпического </a:t>
            </a:r>
            <a:r>
              <a:rPr lang="ru-RU" sz="2400" i="1" dirty="0" smtClean="0">
                <a:latin typeface="Comic Sans MS" pitchFamily="66" charset="0"/>
              </a:rPr>
              <a:t>романа»</a:t>
            </a:r>
            <a:endParaRPr lang="ru-RU" sz="2400" i="1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062955"/>
            <a:ext cx="3749402" cy="33969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6673"/>
            <a:ext cx="2484276" cy="331236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5645" y="836712"/>
            <a:ext cx="1905000" cy="180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7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7544" y="255387"/>
            <a:ext cx="3644070" cy="477576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67943" y="255387"/>
            <a:ext cx="4583385" cy="46137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andara" pitchFamily="34" charset="0"/>
              </a:rPr>
              <a:t>95</a:t>
            </a:r>
            <a:r>
              <a:rPr lang="ru-RU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лет со дня рождения </a:t>
            </a:r>
            <a:endParaRPr lang="ru-RU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А.И. Солженицына</a:t>
            </a:r>
            <a:r>
              <a:rPr lang="ru-RU" sz="2400" dirty="0" smtClean="0">
                <a:solidFill>
                  <a:schemeClr val="tx1"/>
                </a:solidFill>
                <a:latin typeface="Candara" pitchFamily="34" charset="0"/>
              </a:rPr>
              <a:t> 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Candara" pitchFamily="34" charset="0"/>
              </a:rPr>
              <a:t>              (11. 12. 1918 </a:t>
            </a:r>
            <a:r>
              <a:rPr lang="ru-RU" sz="2400" dirty="0">
                <a:solidFill>
                  <a:schemeClr val="tx1"/>
                </a:solidFill>
                <a:latin typeface="Candara" pitchFamily="34" charset="0"/>
              </a:rPr>
              <a:t>- 2008</a:t>
            </a:r>
            <a:r>
              <a:rPr lang="ru-RU" sz="2400" dirty="0" smtClean="0">
                <a:solidFill>
                  <a:schemeClr val="tx1"/>
                </a:solidFill>
                <a:latin typeface="Candara" pitchFamily="34" charset="0"/>
              </a:rPr>
              <a:t>)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писателя, 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лауреата Нобелевско</a:t>
            </a:r>
            <a:r>
              <a:rPr lang="ru-RU" sz="2400" dirty="0">
                <a:solidFill>
                  <a:schemeClr val="tx1"/>
                </a:solidFill>
                <a:latin typeface="Comic Sans MS" pitchFamily="66" charset="0"/>
              </a:rPr>
              <a:t>й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премии </a:t>
            </a:r>
            <a:r>
              <a:rPr lang="ru-RU" sz="2400" i="1" dirty="0" smtClean="0">
                <a:solidFill>
                  <a:schemeClr val="tx1"/>
                </a:solidFill>
                <a:latin typeface="Comic Sans MS" pitchFamily="66" charset="0"/>
              </a:rPr>
              <a:t>«за продолжение нравственных </a:t>
            </a:r>
            <a:r>
              <a:rPr lang="ru-RU" sz="2400" i="1" dirty="0">
                <a:solidFill>
                  <a:schemeClr val="tx1"/>
                </a:solidFill>
                <a:latin typeface="Comic Sans MS" pitchFamily="66" charset="0"/>
              </a:rPr>
              <a:t>традиций </a:t>
            </a:r>
            <a:r>
              <a:rPr lang="ru-RU" sz="2400" i="1" dirty="0" smtClean="0">
                <a:solidFill>
                  <a:schemeClr val="tx1"/>
                </a:solidFill>
                <a:latin typeface="Comic Sans MS" pitchFamily="66" charset="0"/>
              </a:rPr>
              <a:t>в русской литературе» </a:t>
            </a:r>
            <a:endParaRPr lang="ru-RU" sz="24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786" y="455680"/>
            <a:ext cx="3123271" cy="426319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5057551"/>
            <a:ext cx="1054993" cy="15561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818" y="5076247"/>
            <a:ext cx="994798" cy="15680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5057551"/>
            <a:ext cx="1080120" cy="15680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123" y="5054428"/>
            <a:ext cx="994798" cy="155924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815" y="5051777"/>
            <a:ext cx="1054993" cy="15618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8056" y="5079370"/>
            <a:ext cx="1076325" cy="1534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5291" y="5057550"/>
            <a:ext cx="1143046" cy="155611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699</TotalTime>
  <Words>211</Words>
  <Application>Microsoft Office PowerPoint</Application>
  <PresentationFormat>Экран (4:3)</PresentationFormat>
  <Paragraphs>33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Юбилейные даты  русских  писателей и поэтов  в 2013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69</cp:revision>
  <dcterms:created xsi:type="dcterms:W3CDTF">2013-04-10T16:46:45Z</dcterms:created>
  <dcterms:modified xsi:type="dcterms:W3CDTF">2013-10-29T15:49:29Z</dcterms:modified>
</cp:coreProperties>
</file>