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7"/>
  </p:notesMasterIdLst>
  <p:sldIdLst>
    <p:sldId id="269" r:id="rId2"/>
    <p:sldId id="271" r:id="rId3"/>
    <p:sldId id="272" r:id="rId4"/>
    <p:sldId id="273" r:id="rId5"/>
    <p:sldId id="276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12" autoAdjust="0"/>
    <p:restoredTop sz="94660"/>
  </p:normalViewPr>
  <p:slideViewPr>
    <p:cSldViewPr>
      <p:cViewPr>
        <p:scale>
          <a:sx n="66" d="100"/>
          <a:sy n="66" d="100"/>
        </p:scale>
        <p:origin x="-108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68A5F-EFB7-4C57-9FB4-E9E545F895A7}" type="datetimeFigureOut">
              <a:rPr lang="ru-RU" smtClean="0"/>
              <a:t>29.10.2013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16F9F8-905C-4EED-A9E3-6D3DEB5009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6365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29.10.2013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40768"/>
            <a:ext cx="8229600" cy="367240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Юбилейные даты </a:t>
            </a:r>
            <a:br>
              <a:rPr lang="ru-RU" sz="4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4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русских </a:t>
            </a:r>
            <a:br>
              <a:rPr lang="ru-RU" sz="4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4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писателей и поэтов </a:t>
            </a:r>
            <a:br>
              <a:rPr lang="ru-RU" sz="4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4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 </a:t>
            </a:r>
            <a:r>
              <a:rPr lang="ru-RU" sz="4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2014</a:t>
            </a:r>
            <a:r>
              <a:rPr lang="ru-RU" sz="4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г</a:t>
            </a:r>
            <a:r>
              <a:rPr lang="ru-RU" sz="4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</a:t>
            </a:r>
            <a:endParaRPr lang="ru-RU" sz="4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5540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26536" y="397133"/>
            <a:ext cx="3418072" cy="4104456"/>
          </a:xfrm>
        </p:spPr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148064" y="404664"/>
            <a:ext cx="3785592" cy="620361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2500" lnSpcReduction="20000"/>
          </a:bodyPr>
          <a:lstStyle/>
          <a:p>
            <a:pPr algn="ctr"/>
            <a:r>
              <a:rPr lang="ru-RU" sz="3200" b="1" dirty="0" smtClean="0">
                <a:latin typeface="Candara" pitchFamily="34" charset="0"/>
              </a:rPr>
              <a:t>215</a:t>
            </a:r>
            <a:r>
              <a:rPr lang="ru-RU" dirty="0" smtClean="0">
                <a:latin typeface="Candara" pitchFamily="34" charset="0"/>
              </a:rPr>
              <a:t> </a:t>
            </a:r>
            <a:r>
              <a:rPr lang="ru-RU" dirty="0" smtClean="0"/>
              <a:t>  </a:t>
            </a:r>
            <a:r>
              <a:rPr lang="ru-RU" sz="2000" dirty="0" smtClean="0">
                <a:latin typeface="Comic Sans MS" pitchFamily="66" charset="0"/>
              </a:rPr>
              <a:t>лет со дня рождения великого русского поэта, основателя современного русского литературного языка </a:t>
            </a:r>
          </a:p>
          <a:p>
            <a:pPr algn="ctr"/>
            <a:r>
              <a:rPr lang="ru-RU" sz="2600" b="1" dirty="0" smtClean="0">
                <a:latin typeface="Comic Sans MS" pitchFamily="66" charset="0"/>
              </a:rPr>
              <a:t>А.С. Пушкина</a:t>
            </a:r>
          </a:p>
          <a:p>
            <a:pPr algn="ctr"/>
            <a:r>
              <a:rPr lang="ru-RU" sz="2600" dirty="0" smtClean="0">
                <a:latin typeface="Candara" pitchFamily="34" charset="0"/>
              </a:rPr>
              <a:t>(06. 06. 1799 – 1837)</a:t>
            </a:r>
          </a:p>
          <a:p>
            <a:pPr algn="ctr"/>
            <a:r>
              <a:rPr lang="ru-RU" sz="2400" i="1" dirty="0" smtClean="0">
                <a:latin typeface="Comic Sans MS" pitchFamily="66" charset="0"/>
              </a:rPr>
              <a:t>…Веленью </a:t>
            </a:r>
            <a:r>
              <a:rPr lang="ru-RU" sz="2400" i="1" dirty="0">
                <a:latin typeface="Comic Sans MS" pitchFamily="66" charset="0"/>
              </a:rPr>
              <a:t>Божию, о муза, будь послушна,</a:t>
            </a:r>
          </a:p>
          <a:p>
            <a:pPr algn="ctr"/>
            <a:r>
              <a:rPr lang="ru-RU" sz="2400" i="1" dirty="0">
                <a:latin typeface="Comic Sans MS" pitchFamily="66" charset="0"/>
              </a:rPr>
              <a:t>Обиды не </a:t>
            </a:r>
            <a:r>
              <a:rPr lang="ru-RU" sz="2400" i="1" dirty="0" err="1">
                <a:latin typeface="Comic Sans MS" pitchFamily="66" charset="0"/>
              </a:rPr>
              <a:t>cтрашась</a:t>
            </a:r>
            <a:r>
              <a:rPr lang="ru-RU" sz="2400" i="1" dirty="0">
                <a:latin typeface="Comic Sans MS" pitchFamily="66" charset="0"/>
              </a:rPr>
              <a:t>, не требуя венца;</a:t>
            </a:r>
          </a:p>
          <a:p>
            <a:pPr algn="ctr"/>
            <a:r>
              <a:rPr lang="ru-RU" sz="2400" i="1" dirty="0">
                <a:latin typeface="Comic Sans MS" pitchFamily="66" charset="0"/>
              </a:rPr>
              <a:t>Хвалу и клевету приемли равнодушно</a:t>
            </a:r>
          </a:p>
          <a:p>
            <a:pPr algn="ctr"/>
            <a:r>
              <a:rPr lang="ru-RU" sz="2400" i="1" dirty="0">
                <a:latin typeface="Comic Sans MS" pitchFamily="66" charset="0"/>
              </a:rPr>
              <a:t>И не </a:t>
            </a:r>
            <a:r>
              <a:rPr lang="ru-RU" sz="2400" i="1" dirty="0" err="1">
                <a:latin typeface="Comic Sans MS" pitchFamily="66" charset="0"/>
              </a:rPr>
              <a:t>оспоривай</a:t>
            </a:r>
            <a:r>
              <a:rPr lang="ru-RU" sz="2400" i="1" dirty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глупца…</a:t>
            </a:r>
          </a:p>
        </p:txBody>
      </p:sp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2197" y="260648"/>
            <a:ext cx="3960440" cy="430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8" name="Picture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138667">
            <a:off x="807797" y="4738242"/>
            <a:ext cx="1306619" cy="167515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39" name="Picture 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400738">
            <a:off x="1977498" y="4564437"/>
            <a:ext cx="1461499" cy="195736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41" name="Picture 21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328683">
            <a:off x="3850534" y="2600039"/>
            <a:ext cx="1139606" cy="140084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35" name="Picture 1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12458">
            <a:off x="3398681" y="3883147"/>
            <a:ext cx="1467748" cy="199965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" name="Picture 21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328683">
            <a:off x="3850535" y="2589018"/>
            <a:ext cx="1139606" cy="140084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" name="Picture 1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12458">
            <a:off x="3398682" y="3872126"/>
            <a:ext cx="1467748" cy="199965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" name="Picture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138667">
            <a:off x="817474" y="4758430"/>
            <a:ext cx="1306619" cy="167515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" name="Picture 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400738">
            <a:off x="1987175" y="4584625"/>
            <a:ext cx="1461499" cy="195736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3" name="Picture 21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328683">
            <a:off x="3860212" y="2609206"/>
            <a:ext cx="1139606" cy="140084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4" name="Picture 1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12458">
            <a:off x="3408359" y="3892314"/>
            <a:ext cx="1467748" cy="199965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0755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1680" y="5186791"/>
            <a:ext cx="2428875" cy="14287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23528" y="398959"/>
            <a:ext cx="8568952" cy="2520279"/>
          </a:xfrm>
        </p:spPr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51921" y="2940326"/>
            <a:ext cx="5040560" cy="367521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dirty="0" smtClean="0">
                <a:latin typeface="Candara" pitchFamily="34" charset="0"/>
              </a:rPr>
              <a:t>200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sz="2000" dirty="0" smtClean="0">
                <a:latin typeface="Comic Sans MS" pitchFamily="66" charset="0"/>
              </a:rPr>
              <a:t>лет со дня рождения  </a:t>
            </a:r>
          </a:p>
          <a:p>
            <a:pPr algn="ctr">
              <a:lnSpc>
                <a:spcPct val="100000"/>
              </a:lnSpc>
            </a:pPr>
            <a:r>
              <a:rPr lang="ru-RU" sz="2400" b="1" dirty="0" smtClean="0">
                <a:latin typeface="Comic Sans MS" pitchFamily="66" charset="0"/>
              </a:rPr>
              <a:t>М.Ю. Лермонтова</a:t>
            </a:r>
          </a:p>
          <a:p>
            <a:pPr algn="ctr">
              <a:lnSpc>
                <a:spcPct val="100000"/>
              </a:lnSpc>
            </a:pPr>
            <a:r>
              <a:rPr lang="ru-RU" sz="2400" dirty="0" smtClean="0">
                <a:latin typeface="Candara" pitchFamily="34" charset="0"/>
              </a:rPr>
              <a:t>(15.10.1814 – 1841)</a:t>
            </a:r>
            <a:r>
              <a:rPr lang="ru-RU" sz="2400" dirty="0"/>
              <a:t> </a:t>
            </a:r>
            <a:endParaRPr lang="ru-RU" sz="2400" dirty="0" smtClean="0"/>
          </a:p>
          <a:p>
            <a:pPr algn="r"/>
            <a:r>
              <a:rPr lang="ru-RU" sz="2000" i="1" dirty="0" smtClean="0">
                <a:latin typeface="Comic Sans MS" pitchFamily="66" charset="0"/>
              </a:rPr>
              <a:t>…Тогда </a:t>
            </a:r>
            <a:r>
              <a:rPr lang="ru-RU" sz="2000" i="1" dirty="0">
                <a:latin typeface="Comic Sans MS" pitchFamily="66" charset="0"/>
              </a:rPr>
              <a:t>смиряется души моей тревога,</a:t>
            </a:r>
            <a:br>
              <a:rPr lang="ru-RU" sz="2000" i="1" dirty="0">
                <a:latin typeface="Comic Sans MS" pitchFamily="66" charset="0"/>
              </a:rPr>
            </a:br>
            <a:r>
              <a:rPr lang="ru-RU" sz="2000" i="1" dirty="0">
                <a:latin typeface="Comic Sans MS" pitchFamily="66" charset="0"/>
              </a:rPr>
              <a:t>Тогда расходятся морщины на челе,</a:t>
            </a:r>
            <a:br>
              <a:rPr lang="ru-RU" sz="2000" i="1" dirty="0">
                <a:latin typeface="Comic Sans MS" pitchFamily="66" charset="0"/>
              </a:rPr>
            </a:br>
            <a:r>
              <a:rPr lang="ru-RU" sz="2000" i="1" dirty="0">
                <a:latin typeface="Comic Sans MS" pitchFamily="66" charset="0"/>
              </a:rPr>
              <a:t>И счастье я могу постигнуть на земле,</a:t>
            </a:r>
            <a:br>
              <a:rPr lang="ru-RU" sz="2000" i="1" dirty="0">
                <a:latin typeface="Comic Sans MS" pitchFamily="66" charset="0"/>
              </a:rPr>
            </a:br>
            <a:r>
              <a:rPr lang="ru-RU" sz="2000" i="1" dirty="0">
                <a:latin typeface="Comic Sans MS" pitchFamily="66" charset="0"/>
              </a:rPr>
              <a:t>И в небесах я вижу бога!..</a:t>
            </a:r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576976"/>
            <a:ext cx="8136904" cy="2164246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341533">
            <a:off x="313792" y="4587564"/>
            <a:ext cx="2601966" cy="157328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899158">
            <a:off x="1190416" y="2825852"/>
            <a:ext cx="1459779" cy="1851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402675">
            <a:off x="2542285" y="3614465"/>
            <a:ext cx="1137700" cy="1533071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132368">
            <a:off x="418319" y="3459621"/>
            <a:ext cx="942975" cy="14287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7751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211960" y="620688"/>
            <a:ext cx="4474840" cy="597666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lvl="0" algn="ctr">
              <a:buClr>
                <a:srgbClr val="F3A447"/>
              </a:buClr>
            </a:pPr>
            <a:r>
              <a:rPr lang="ru-RU" sz="3200" b="1" dirty="0" smtClean="0">
                <a:latin typeface="Candara" pitchFamily="34" charset="0"/>
              </a:rPr>
              <a:t>205</a:t>
            </a:r>
            <a:r>
              <a:rPr lang="ru-RU" sz="2400" dirty="0" smtClean="0">
                <a:latin typeface="Candara" pitchFamily="34" charset="0"/>
              </a:rPr>
              <a:t> </a:t>
            </a:r>
            <a:r>
              <a:rPr lang="ru-RU" sz="2400" dirty="0">
                <a:latin typeface="Comic Sans MS" pitchFamily="66" charset="0"/>
              </a:rPr>
              <a:t>лет со дня рождения </a:t>
            </a:r>
            <a:endParaRPr lang="ru-RU" sz="2400" dirty="0" smtClean="0">
              <a:latin typeface="Comic Sans MS" pitchFamily="66" charset="0"/>
            </a:endParaRPr>
          </a:p>
          <a:p>
            <a:pPr lvl="0" algn="ctr">
              <a:buClr>
                <a:srgbClr val="F3A447"/>
              </a:buClr>
            </a:pPr>
            <a:r>
              <a:rPr lang="ru-RU" sz="2400" b="1" dirty="0" smtClean="0">
                <a:latin typeface="Comic Sans MS" pitchFamily="66" charset="0"/>
              </a:rPr>
              <a:t>Н.В. Гоголя</a:t>
            </a:r>
            <a:r>
              <a:rPr lang="ru-RU" sz="2400" dirty="0" smtClean="0">
                <a:latin typeface="Comic Sans MS" pitchFamily="66" charset="0"/>
              </a:rPr>
              <a:t> </a:t>
            </a:r>
          </a:p>
          <a:p>
            <a:pPr lvl="0" algn="ctr">
              <a:buClr>
                <a:srgbClr val="F3A447"/>
              </a:buClr>
            </a:pPr>
            <a:r>
              <a:rPr lang="ru-RU" sz="2400" dirty="0" smtClean="0">
                <a:latin typeface="Candara" pitchFamily="34" charset="0"/>
              </a:rPr>
              <a:t>(01. 04. 1809  - 1852)</a:t>
            </a:r>
          </a:p>
          <a:p>
            <a:pPr lvl="0" algn="ctr">
              <a:buClr>
                <a:srgbClr val="F3A447"/>
              </a:buClr>
            </a:pPr>
            <a:r>
              <a:rPr lang="ru-RU" sz="2400" i="1" dirty="0" smtClean="0">
                <a:latin typeface="Comic Sans MS" pitchFamily="66" charset="0"/>
              </a:rPr>
              <a:t>…Всякому </a:t>
            </a:r>
            <a:r>
              <a:rPr lang="ru-RU" sz="2400" i="1" dirty="0">
                <a:latin typeface="Comic Sans MS" pitchFamily="66" charset="0"/>
              </a:rPr>
              <a:t>кажется, что он мог бы наделать много добра на месте и в должности другого, и только не может сделать его в своей должности. Это причина всех </a:t>
            </a:r>
            <a:r>
              <a:rPr lang="ru-RU" sz="2400" i="1" dirty="0" smtClean="0">
                <a:latin typeface="Comic Sans MS" pitchFamily="66" charset="0"/>
              </a:rPr>
              <a:t>зол…</a:t>
            </a:r>
            <a:endParaRPr lang="ru-RU" sz="2400" i="1" dirty="0">
              <a:latin typeface="Comic Sans MS" pitchFamily="66" charset="0"/>
            </a:endParaRPr>
          </a:p>
        </p:txBody>
      </p:sp>
      <p:pic>
        <p:nvPicPr>
          <p:cNvPr id="4098" name="Picture 2" descr="http://school.xvatit.com/images/8/80/Z39-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059" y="476672"/>
            <a:ext cx="3200371" cy="4435199"/>
          </a:xfrm>
          <a:prstGeom prst="rect">
            <a:avLst/>
          </a:prstGeom>
          <a:noFill/>
          <a:ln w="28575">
            <a:solidFill>
              <a:schemeClr val="bg1"/>
            </a:solidFill>
          </a:ln>
          <a:effectLst>
            <a:glow rad="228600">
              <a:schemeClr val="tx1"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429996">
            <a:off x="458843" y="4911870"/>
            <a:ext cx="1085850" cy="14287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>
            <a:glow rad="101600">
              <a:schemeClr val="tx1">
                <a:alpha val="40000"/>
              </a:schemeClr>
            </a:glow>
            <a:innerShdw blurRad="63500" dist="50800" dir="81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8" y="3977712"/>
            <a:ext cx="1668777" cy="250316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>
            <a:glow rad="101600">
              <a:schemeClr val="tx1"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492320">
            <a:off x="2810740" y="4912069"/>
            <a:ext cx="981075" cy="14287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>
            <a:glow rad="63500">
              <a:schemeClr val="tx1"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965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9129" y="2027093"/>
            <a:ext cx="6257087" cy="4636562"/>
          </a:xfrm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>
            <a:normAutofit fontScale="32500" lnSpcReduction="20000"/>
          </a:bodyPr>
          <a:lstStyle/>
          <a:p>
            <a:r>
              <a:rPr lang="ru-RU" dirty="0" smtClean="0">
                <a:latin typeface="Candara" pitchFamily="34" charset="0"/>
              </a:rPr>
              <a:t>8</a:t>
            </a:r>
            <a:endParaRPr lang="ru-RU" dirty="0" smtClean="0">
              <a:latin typeface="Comic Sans MS" pitchFamily="66" charset="0"/>
            </a:endParaRPr>
          </a:p>
          <a:p>
            <a:pPr algn="r"/>
            <a:r>
              <a:rPr lang="ru-RU" sz="8000" b="1" dirty="0" smtClean="0">
                <a:latin typeface="Candara" pitchFamily="34" charset="0"/>
              </a:rPr>
              <a:t>85</a:t>
            </a:r>
            <a:r>
              <a:rPr lang="ru-RU" sz="8000" b="1" dirty="0" smtClean="0">
                <a:latin typeface="Comic Sans MS" pitchFamily="66" charset="0"/>
              </a:rPr>
              <a:t> </a:t>
            </a:r>
            <a:r>
              <a:rPr lang="ru-RU" sz="8000" dirty="0" smtClean="0">
                <a:latin typeface="Comic Sans MS" pitchFamily="66" charset="0"/>
              </a:rPr>
              <a:t>лет со дня рождения </a:t>
            </a:r>
          </a:p>
          <a:p>
            <a:pPr algn="r"/>
            <a:r>
              <a:rPr lang="ru-RU" sz="8000" b="1" dirty="0" smtClean="0">
                <a:latin typeface="Comic Sans MS" pitchFamily="66" charset="0"/>
              </a:rPr>
              <a:t>В.М. Шукшина</a:t>
            </a:r>
          </a:p>
          <a:p>
            <a:pPr algn="r"/>
            <a:r>
              <a:rPr lang="ru-RU" sz="8000" dirty="0" smtClean="0">
                <a:latin typeface="Comic Sans MS" pitchFamily="66" charset="0"/>
              </a:rPr>
              <a:t> </a:t>
            </a:r>
            <a:r>
              <a:rPr lang="ru-RU" sz="8000" dirty="0" smtClean="0">
                <a:latin typeface="Candara" pitchFamily="34" charset="0"/>
              </a:rPr>
              <a:t>(29.06.1929 – 1974)</a:t>
            </a:r>
          </a:p>
          <a:p>
            <a:pPr algn="ctr"/>
            <a:r>
              <a:rPr lang="ru-RU" sz="8000" dirty="0" smtClean="0">
                <a:latin typeface="Candara" pitchFamily="34" charset="0"/>
              </a:rPr>
              <a:t>                 </a:t>
            </a:r>
            <a:r>
              <a:rPr lang="ru-RU" sz="6200" dirty="0" smtClean="0">
                <a:latin typeface="Comic Sans MS" pitchFamily="66" charset="0"/>
              </a:rPr>
              <a:t>прозаик, кинорежиссёр, актёр</a:t>
            </a:r>
          </a:p>
          <a:p>
            <a:r>
              <a:rPr lang="ru-RU" sz="8000" i="1" dirty="0" smtClean="0">
                <a:solidFill>
                  <a:schemeClr val="tx1"/>
                </a:solidFill>
                <a:latin typeface="Comic Sans MS" pitchFamily="66" charset="0"/>
              </a:rPr>
              <a:t>…Искусство – так сказать, чтобы </a:t>
            </a:r>
          </a:p>
          <a:p>
            <a:r>
              <a:rPr lang="ru-RU" sz="8000" i="1" dirty="0" smtClean="0">
                <a:solidFill>
                  <a:schemeClr val="tx1"/>
                </a:solidFill>
                <a:latin typeface="Comic Sans MS" pitchFamily="66" charset="0"/>
              </a:rPr>
              <a:t>тебя поняли.  Молча поняли и </a:t>
            </a:r>
          </a:p>
          <a:p>
            <a:r>
              <a:rPr lang="ru-RU" sz="8000" i="1" dirty="0" smtClean="0">
                <a:solidFill>
                  <a:schemeClr val="tx1"/>
                </a:solidFill>
                <a:latin typeface="Comic Sans MS" pitchFamily="66" charset="0"/>
              </a:rPr>
              <a:t>молча же сказали «спасибо»…</a:t>
            </a:r>
            <a:endParaRPr lang="ru-RU" sz="8000" i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0813" y="1072645"/>
            <a:ext cx="1924050" cy="14287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832" y="561984"/>
            <a:ext cx="2533650" cy="14287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6096" y="5229200"/>
            <a:ext cx="1905000" cy="14287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0266" y="293562"/>
            <a:ext cx="2390775" cy="14287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41096" y="2460604"/>
            <a:ext cx="1447800" cy="14287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909" y="1746229"/>
            <a:ext cx="2143125" cy="1428750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182" name="Picture 14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19" y="3160686"/>
            <a:ext cx="1576567" cy="1514939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0813" y="3918156"/>
            <a:ext cx="1905000" cy="14287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7170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699</TotalTime>
  <Words>166</Words>
  <Application>Microsoft Office PowerPoint</Application>
  <PresentationFormat>Экран (4:3)</PresentationFormat>
  <Paragraphs>24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Бумажная</vt:lpstr>
      <vt:lpstr>Юбилейные даты  русских  писателей и поэтов  в 2014 г.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69</cp:revision>
  <dcterms:created xsi:type="dcterms:W3CDTF">2013-04-10T16:46:45Z</dcterms:created>
  <dcterms:modified xsi:type="dcterms:W3CDTF">2013-10-29T15:51:26Z</dcterms:modified>
</cp:coreProperties>
</file>