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0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8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9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3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0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7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0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5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3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24F6-29F0-4E8C-A212-F4C19E8CC01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CBC8-9F06-46ED-8EC4-8F1D2A4B6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10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00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28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29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837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1</cp:revision>
  <dcterms:created xsi:type="dcterms:W3CDTF">2013-12-05T11:50:21Z</dcterms:created>
  <dcterms:modified xsi:type="dcterms:W3CDTF">2013-12-05T11:54:13Z</dcterms:modified>
</cp:coreProperties>
</file>