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EA2-E158-4035-A0FE-44BC41904E7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5042-6F9C-4BF8-BE2D-E8CB7CD5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EA2-E158-4035-A0FE-44BC41904E7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5042-6F9C-4BF8-BE2D-E8CB7CD5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EA2-E158-4035-A0FE-44BC41904E7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5042-6F9C-4BF8-BE2D-E8CB7CD5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EA2-E158-4035-A0FE-44BC41904E7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5042-6F9C-4BF8-BE2D-E8CB7CD5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EA2-E158-4035-A0FE-44BC41904E7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5042-6F9C-4BF8-BE2D-E8CB7CD5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EA2-E158-4035-A0FE-44BC41904E7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5042-6F9C-4BF8-BE2D-E8CB7CD5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EA2-E158-4035-A0FE-44BC41904E7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5042-6F9C-4BF8-BE2D-E8CB7CD5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EA2-E158-4035-A0FE-44BC41904E7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5042-6F9C-4BF8-BE2D-E8CB7CD5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EA2-E158-4035-A0FE-44BC41904E7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5042-6F9C-4BF8-BE2D-E8CB7CD5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EA2-E158-4035-A0FE-44BC41904E7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5042-6F9C-4BF8-BE2D-E8CB7CD5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EA2-E158-4035-A0FE-44BC41904E7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5042-6F9C-4BF8-BE2D-E8CB7CD5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40EA2-E158-4035-A0FE-44BC41904E7E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95042-6F9C-4BF8-BE2D-E8CB7CD5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&#1042;&#1088;&#1077;&#1076;%20&#1082;&#1091;&#1088;&#1077;&#1085;&#1080;&#1103;.wmv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&#1060;&#1080;&#1079;&#1082;&#1091;&#1083;&#1100;&#1090;&#1084;&#1080;&#1085;&#1091;&#1090;&#1082;&#1072;.pptx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presentation-background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857232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Классный час</a:t>
            </a:r>
          </a:p>
          <a:p>
            <a:pPr algn="ctr"/>
            <a:r>
              <a:rPr lang="ru-RU" sz="5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«Посеешь привычку – пожнешь характер»</a:t>
            </a:r>
            <a:endParaRPr lang="ru-RU" sz="5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072074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Учитель начальных классов: Бронникова О.А.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МКС(К)ОУ специальная (коррекционная) школа </a:t>
            </a:r>
            <a:r>
              <a:rPr lang="en-US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VIII </a:t>
            </a: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вида г.Павлово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Photo 1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143248"/>
            <a:ext cx="2333625" cy="21145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5" y="3148806"/>
            <a:ext cx="1428750" cy="1428750"/>
          </a:xfrm>
        </p:spPr>
      </p:pic>
      <p:pic>
        <p:nvPicPr>
          <p:cNvPr id="4" name="Рисунок 3" descr="powerpoint-presentation-background-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571480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hlinkClick r:id="rId4" action="ppaction://hlinkfile"/>
              </a:rPr>
              <a:t>О вреде курения</a:t>
            </a:r>
            <a:r>
              <a:rPr lang="ru-RU" dirty="0" smtClean="0">
                <a:hlinkClick r:id="rId4" action="ppaction://hlinkfile"/>
              </a:rPr>
              <a:t>.</a:t>
            </a:r>
            <a:endParaRPr lang="ru-RU" dirty="0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28604"/>
            <a:ext cx="2071697" cy="207169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1e2b6128d13292f708a27028ef871d36_Image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714488"/>
            <a:ext cx="4955211" cy="357766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3000372"/>
            <a:ext cx="2280301" cy="300039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presentation-background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5786" y="857232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Следить за своим здоровьем – это значит </a:t>
            </a:r>
          </a:p>
          <a:p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1.Соблюдать режим </a:t>
            </a:r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дня. </a:t>
            </a:r>
            <a:endParaRPr lang="ru-RU" sz="28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2.Нужно </a:t>
            </a:r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следить за чистотой своего тела. </a:t>
            </a:r>
            <a:endParaRPr lang="ru-RU" sz="28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3.Заниматься гимнастикой, закаливанием </a:t>
            </a: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 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играть в подвижные </a:t>
            </a: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игры. </a:t>
            </a:r>
            <a:endParaRPr lang="ru-RU" sz="2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4.Нужно 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правильно питаться. </a:t>
            </a:r>
            <a:endParaRPr lang="ru-RU" sz="28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Сказать «НЕТ!» вредным привычкам.</a:t>
            </a:r>
          </a:p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6. По доброму относиться к людям, животным и природе.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Содержимое 8" descr="11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15272" y="1142984"/>
            <a:ext cx="1062036" cy="1268103"/>
          </a:xfrm>
        </p:spPr>
      </p:pic>
      <p:pic>
        <p:nvPicPr>
          <p:cNvPr id="10" name="Рисунок 9" descr="1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2214554"/>
            <a:ext cx="1428750" cy="1428750"/>
          </a:xfrm>
          <a:prstGeom prst="rect">
            <a:avLst/>
          </a:prstGeom>
        </p:spPr>
      </p:pic>
      <p:pic>
        <p:nvPicPr>
          <p:cNvPr id="11" name="Рисунок 10" descr="17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500570"/>
            <a:ext cx="2295525" cy="1885950"/>
          </a:xfrm>
          <a:prstGeom prst="rect">
            <a:avLst/>
          </a:prstGeom>
        </p:spPr>
      </p:pic>
      <p:pic>
        <p:nvPicPr>
          <p:cNvPr id="12" name="Рисунок 11" descr="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4929198"/>
            <a:ext cx="1428750" cy="1590675"/>
          </a:xfrm>
          <a:prstGeom prst="rect">
            <a:avLst/>
          </a:prstGeom>
        </p:spPr>
      </p:pic>
      <p:pic>
        <p:nvPicPr>
          <p:cNvPr id="13" name="Рисунок 12" descr="15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357694"/>
            <a:ext cx="819150" cy="115252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presentation-background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714356"/>
            <a:ext cx="7858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bg2"/>
                </a:solidFill>
                <a:latin typeface="Comic Sans MS" pitchFamily="66" charset="0"/>
              </a:rPr>
              <a:t>ПРИВЫЧКА- это </a:t>
            </a:r>
            <a:r>
              <a:rPr lang="ru-RU" sz="4800" b="1" dirty="0" smtClean="0">
                <a:solidFill>
                  <a:schemeClr val="accent6"/>
                </a:solidFill>
              </a:rPr>
              <a:t>поведение, образ действий, склонность, ставшие для кого-нибудь в жизни обычными, постоянными. </a:t>
            </a:r>
            <a:r>
              <a:rPr lang="ru-RU" sz="4800" b="1" u="sng" dirty="0" smtClean="0">
                <a:solidFill>
                  <a:schemeClr val="bg1">
                    <a:lumMod val="85000"/>
                  </a:schemeClr>
                </a:solidFill>
              </a:rPr>
              <a:t>Привычка</a:t>
            </a:r>
            <a:r>
              <a:rPr lang="ru-RU" sz="4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6"/>
                </a:solidFill>
              </a:rPr>
              <a:t>– это то, что мы делаем постоянно. </a:t>
            </a:r>
            <a:endParaRPr lang="ru-RU" sz="4800" b="1" u="sng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werpoint-presentation-background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12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86710" y="642918"/>
            <a:ext cx="1219200" cy="1219200"/>
          </a:xfrm>
        </p:spPr>
      </p:pic>
      <p:sp>
        <p:nvSpPr>
          <p:cNvPr id="5" name="TextBox 4"/>
          <p:cNvSpPr txBox="1"/>
          <p:nvPr/>
        </p:nvSpPr>
        <p:spPr>
          <a:xfrm>
            <a:off x="1000100" y="57148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Полезные привычки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64291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Вредные</a:t>
            </a:r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</a:rPr>
              <a:t>привычки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10" name="Рисунок 9" descr="1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000108"/>
            <a:ext cx="738191" cy="738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86050" y="1214422"/>
            <a:ext cx="29289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обманывать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умываться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чистить зубы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грызть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ногти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сутулиться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класть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вещи на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место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выполнять домашнее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задание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заниматься спортом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пропускать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уроки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говорить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правду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лениться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курить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читать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лежа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мыть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 собой посуду</a:t>
            </a:r>
          </a:p>
          <a:p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драться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Телевидеомания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Неправильное питание</a:t>
            </a:r>
          </a:p>
          <a:p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Неряшливость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93 0.00232 L 0.36493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0417 L -0.22257 0.00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0416 L -0.23472 -0.00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37 -0.00208 L 0.36337 -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00023 L 0.375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25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255 L -0.2625 -0.002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09 -0.0007 L 0.34409 -0.00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25 -2.59259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13 0.00324 L 0.39913 0.00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27 0.00533 L 0.41927 0.005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7 -0.00301 L 0.38247 -0.003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25 0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59 0.01135 L 0.41059 0.0113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71 0.00278 L 0.36371 0.0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98 0.00487 L 0.33698 0.0048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74 0.00695 L 0.37674 0.0069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d8dda4216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00200"/>
            <a:ext cx="5657454" cy="4525963"/>
          </a:xfrm>
        </p:spPr>
      </p:pic>
      <p:pic>
        <p:nvPicPr>
          <p:cNvPr id="4" name="Рисунок 3" descr="powerpoint-presentation-background-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929066"/>
            <a:ext cx="3209925" cy="2590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0d8dda421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00042"/>
            <a:ext cx="4191008" cy="33528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0130811257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571480"/>
            <a:ext cx="2881317" cy="3802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857224" y="4572008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chemeClr val="accent6"/>
                </a:solidFill>
                <a:latin typeface="Comic Sans MS" pitchFamily="66" charset="0"/>
              </a:rPr>
              <a:t>Грязнуля</a:t>
            </a:r>
            <a:endParaRPr lang="ru-RU" sz="54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r>
              <a:rPr lang="ru-RU" sz="5400" b="1" dirty="0" err="1" smtClean="0">
                <a:solidFill>
                  <a:schemeClr val="accent6"/>
                </a:solidFill>
                <a:latin typeface="Comic Sans MS" pitchFamily="66" charset="0"/>
              </a:rPr>
              <a:t>Неряха</a:t>
            </a:r>
            <a:endParaRPr lang="ru-RU" sz="5400" b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13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5286388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other-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 descr="powerpoint-presentation-background-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other-8.gif"/>
          <p:cNvPicPr>
            <a:picLocks noChangeAspect="1"/>
          </p:cNvPicPr>
          <p:nvPr/>
        </p:nvPicPr>
        <p:blipFill>
          <a:blip r:embed="rId2" cstate="print"/>
          <a:srcRect t="5208"/>
          <a:stretch>
            <a:fillRect/>
          </a:stretch>
        </p:blipFill>
        <p:spPr>
          <a:xfrm>
            <a:off x="0" y="142852"/>
            <a:ext cx="914400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85852" y="285728"/>
            <a:ext cx="6184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СТРАНА МИКРОБОВ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285860"/>
            <a:ext cx="1329511" cy="107154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417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7" y="4572008"/>
            <a:ext cx="1809736" cy="135730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logo_microbi.jpg"/>
          <p:cNvPicPr>
            <a:picLocks noChangeAspect="1"/>
          </p:cNvPicPr>
          <p:nvPr/>
        </p:nvPicPr>
        <p:blipFill>
          <a:blip r:embed="rId6" cstate="print"/>
          <a:srcRect b="20918"/>
          <a:stretch>
            <a:fillRect/>
          </a:stretch>
        </p:blipFill>
        <p:spPr>
          <a:xfrm>
            <a:off x="714348" y="4286256"/>
            <a:ext cx="2488801" cy="214314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6 -0.00833 C 0.08282 -0.00949 0.08837 -0.01227 0.09601 -0.01482 C 0.10035 -0.01829 0.10452 -0.01898 0.10921 -0.02107 C 0.1198 -0.03102 0.13768 -0.03102 0.14966 -0.03218 C 0.16303 -0.03681 0.17657 -0.0419 0.19011 -0.04491 C 0.22709 -0.04445 0.26407 -0.04583 0.30087 -0.04329 C 0.30261 -0.04306 0.30226 -0.03912 0.30313 -0.03704 C 0.30539 -0.03218 0.30886 -0.02801 0.31025 -0.02269 C 0.31146 -0.01782 0.31389 -0.00833 0.31389 -0.00833 C 0.3132 0.0169 0.31546 0.04074 0.30678 0.06296 C 0.30573 0.07037 0.30365 0.07662 0.30191 0.0838 C 0.30226 0.09676 0.29705 0.14352 0.31268 0.15347 C 0.31945 0.1625 0.32813 0.17222 0.33646 0.17893 C 0.33941 0.18148 0.34289 0.1831 0.34601 0.18518 C 0.34757 0.18634 0.35087 0.18843 0.35087 0.18843 C 0.36164 0.20347 0.38039 0.20741 0.3948 0.21389 C 0.41355 0.21343 0.4323 0.21389 0.45087 0.21227 C 0.45365 0.21204 0.45539 0.20764 0.45799 0.20602 C 0.46389 0.20208 0.46962 0.19606 0.47587 0.19329 C 0.48594 0.18426 0.49549 0.17616 0.50678 0.17106 C 0.51494 0.16366 0.52379 0.15301 0.53299 0.14884 C 0.53976 0.13935 0.53351 0.1493 0.53889 0.13611 C 0.54028 0.13287 0.54202 0.12986 0.54358 0.12662 C 0.54445 0.125 0.54601 0.12176 0.54601 0.12176 C 0.54757 0.11412 0.54879 0.10625 0.55191 0.09954 C 0.55348 0.0919 0.554 0.08657 0.55921 0.08218 C 0.56546 0.0706 0.57535 0.06435 0.58421 0.05671 C 0.58559 0.05555 0.58646 0.05324 0.58768 0.05185 C 0.59619 0.04236 0.60764 0.03032 0.61858 0.02662 C 0.63056 0.01505 0.64688 0.00555 0.66146 0.00278 C 0.66268 0.00162 0.66372 0.00023 0.66511 -0.00046 C 0.66737 -0.00185 0.67223 -0.0037 0.67223 -0.0037 C 0.69688 -0.00324 0.72136 -0.0037 0.74601 -0.00208 C 0.74879 -0.00185 0.75556 0.00532 0.75799 0.00741 C 0.76042 0.00949 0.76511 0.01389 0.76511 0.01389 C 0.76928 0.02338 0.77396 0.03194 0.77691 0.04236 C 0.77796 0.05579 0.7783 0.06713 0.78299 0.07893 C 0.78334 0.08148 0.78421 0.08403 0.78421 0.0868 C 0.78351 0.15625 0.7882 0.1787 0.7698 0.22824 C 0.7665 0.23704 0.76424 0.24468 0.75799 0.25046 C 0.75521 0.26505 0.74098 0.2831 0.73178 0.29167 C 0.72691 0.30417 0.71875 0.32268 0.71025 0.33125 C 0.704 0.3375 0.69323 0.34537 0.68525 0.3456 C 0.62657 0.34676 0.56789 0.34676 0.50921 0.34722 C 0.50434 0.3493 0.49966 0.35139 0.4948 0.35347 C 0.48421 0.36389 0.48907 0.36111 0.48178 0.36458 C 0.47744 0.36944 0.47396 0.375 0.46858 0.37731 C 0.46372 0.38773 0.45869 0.39884 0.45191 0.40741 C 0.44879 0.41643 0.44306 0.42153 0.43889 0.42963 C 0.43681 0.4338 0.43299 0.44236 0.43299 0.44236 C 0.43143 0.45231 0.42987 0.45417 0.42466 0.46157 C 0.42188 0.47245 0.42605 0.45903 0.41858 0.47106 C 0.41789 0.47222 0.41841 0.47454 0.41754 0.47569 C 0.41546 0.47847 0.41025 0.48218 0.41025 0.48218 C 0.40348 0.48171 0.39671 0.48194 0.39011 0.48055 C 0.38351 0.47917 0.37761 0.47153 0.37101 0.46944 C 0.36077 0.46227 0.34757 0.46065 0.34011 0.44722 C 0.33525 0.43866 0.33542 0.42662 0.33178 0.41713 C 0.33143 0.41435 0.33125 0.41157 0.33056 0.40903 C 0.33004 0.40718 0.32865 0.40625 0.32813 0.4044 C 0.3257 0.39606 0.325 0.38981 0.32101 0.38218 C 0.3165 0.36435 0.31285 0.34606 0.30799 0.32824 C 0.30643 0.32292 0.304 0.31782 0.30313 0.31227 C 0.30174 0.30301 0.29966 0.29398 0.29723 0.28518 C 0.29532 0.27824 0.29063 0.2713 0.28889 0.26458 C 0.28664 0.25602 0.28542 0.2456 0.28056 0.23935 C 0.27518 0.21805 0.25799 0.20046 0.24601 0.1868 C 0.23889 0.1787 0.24428 0.18194 0.23768 0.17893 C 0.23473 0.16736 0.23907 0.18079 0.23178 0.17106 C 0.23056 0.16944 0.22605 0.15625 0.22466 0.15347 C 0.21858 0.14097 0.21007 0.12917 0.19966 0.12338 C 0.18907 0.10995 0.17379 0.09768 0.15921 0.09491 C 0.15417 0.09167 0.15 0.08796 0.1448 0.08518 C 0.13907 0.07755 0.14306 0.08218 0.13421 0.07407 C 0.13264 0.07245 0.12934 0.06944 0.12934 0.06944 C 0.12691 0.06319 0.12344 0.0581 0.12101 0.05185 C 0.12049 0.05046 0.12066 0.04838 0.1198 0.04722 C 0.11771 0.04444 0.11268 0.04074 0.11268 0.04074 C 0.11181 0.03912 0.11129 0.03727 0.11025 0.03611 C 0.10921 0.03518 0.10764 0.03565 0.10678 0.03449 C 0.10591 0.03333 0.10643 0.03102 0.10556 0.02963 C 0.10469 0.02824 0.10313 0.02755 0.10191 0.02662 C 0.09844 0.01667 0.09549 0.01713 0.08889 0.01227 C 0.08646 0.01042 0.08178 0.00602 0.08178 0.00602 C 0.08056 0.00116 0.07934 -0.00833 0.07466 -0.00833 Z " pathEditMode="relative" ptsTypes="fffffffffffffffffffffffffffffffffffffffffffffffffffffffffffffffffffffffffffffffffffff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werpoint-presentation-background-64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6999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7639774" cy="573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71670" y="214290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/>
                </a:solidFill>
                <a:latin typeface="Comic Sans MS" pitchFamily="66" charset="0"/>
              </a:rPr>
              <a:t>ОБЖОРА</a:t>
            </a:r>
            <a:endParaRPr lang="ru-RU" sz="4400" b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werpoint-presentation-background-64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tMzE1ZS00_gif_500x500_q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85728"/>
            <a:ext cx="8072494" cy="625257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urave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43162" y="2262981"/>
            <a:ext cx="4257675" cy="3200400"/>
          </a:xfrm>
        </p:spPr>
      </p:pic>
      <p:pic>
        <p:nvPicPr>
          <p:cNvPr id="4" name="Рисунок 3" descr="powerpoint-presentation-background-640x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uravey.jpg"/>
          <p:cNvPicPr>
            <a:picLocks noChangeAspect="1"/>
          </p:cNvPicPr>
          <p:nvPr/>
        </p:nvPicPr>
        <p:blipFill>
          <a:blip r:embed="rId3" cstate="print"/>
          <a:srcRect b="5357"/>
          <a:stretch>
            <a:fillRect/>
          </a:stretch>
        </p:blipFill>
        <p:spPr>
          <a:xfrm>
            <a:off x="714348" y="357166"/>
            <a:ext cx="8296085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3042" y="428604"/>
            <a:ext cx="6032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/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5" action="ppaction://hlinkpres?slideindex=1&amp;slidetitle="/>
              </a:rPr>
              <a:t>ФИЗКУЛЬМИНУТКА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6"/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155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2011-11-29T09:02:51Z</dcterms:created>
  <dcterms:modified xsi:type="dcterms:W3CDTF">2011-12-01T15:02:36Z</dcterms:modified>
</cp:coreProperties>
</file>