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5" r:id="rId5"/>
    <p:sldId id="258" r:id="rId6"/>
    <p:sldId id="263" r:id="rId7"/>
    <p:sldId id="260" r:id="rId8"/>
    <p:sldId id="264" r:id="rId9"/>
    <p:sldId id="259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1DB96-5D06-4896-B920-E73752B7B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CF55A-3F9B-4127-9530-944DEC258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46EC2-6B7C-4A59-A880-04D903110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A63550-E027-4584-851A-99D2A8C17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813C1-5893-4B60-B34B-7989E0755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F388-2DD2-45CD-BFB3-78DF62F8C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ADF2-2C6E-4864-8207-C1CA717DB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E349-3CFC-4610-9B4A-446D21220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B8ACC-CC12-457C-B71D-E5230B866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54AD2-77DA-47F6-B8A0-F8FA2F3DD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C3B88-6070-47FF-8016-960EB2517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74633-DBF2-4A30-AA4E-B83B7E98A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10FB36-C312-4326-95C3-A202DDCCE7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0.gif"/><Relationship Id="rId7" Type="http://schemas.openxmlformats.org/officeDocument/2006/relationships/image" Target="../media/image1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miles.33b.ru/smile.108104.html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://smiles.33b.ru/smile.101785.html" TargetMode="External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smiles.33b.ru/smile.56144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47896"/>
          </a:xfrm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/>
          <a:lstStyle/>
          <a:p>
            <a:r>
              <a:rPr lang="en-US" sz="3600" b="1" dirty="0" smtClean="0"/>
              <a:t>III </a:t>
            </a:r>
            <a:r>
              <a:rPr lang="ru-RU" sz="3600" b="1" dirty="0" smtClean="0"/>
              <a:t>МЕЖДУНАРОДНЫЙ КОНКУРС ЦИФРОВЫХ ОБРАЗОВАТЕЛЬНЫХ РЕСУРСОВ «</a:t>
            </a:r>
            <a:r>
              <a:rPr lang="en-US" sz="3600" b="1" dirty="0" smtClean="0"/>
              <a:t>IT </a:t>
            </a:r>
            <a:r>
              <a:rPr lang="ru-RU" sz="3600" b="1" dirty="0" smtClean="0"/>
              <a:t>– ЭФФЕКТ»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3714752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Климова Елена Владимировна, учитель </a:t>
            </a:r>
            <a:r>
              <a:rPr lang="ru-RU" dirty="0" smtClean="0"/>
              <a:t>химии и биологии МБОУ «Средняя общеобразовательная школа </a:t>
            </a:r>
            <a:r>
              <a:rPr lang="ru-RU" dirty="0" smtClean="0"/>
              <a:t>с. Шереметьевка </a:t>
            </a:r>
            <a:r>
              <a:rPr lang="ru-RU" dirty="0" err="1" smtClean="0"/>
              <a:t>Лысогорского</a:t>
            </a:r>
            <a:r>
              <a:rPr lang="ru-RU" dirty="0" smtClean="0"/>
              <a:t> </a:t>
            </a:r>
            <a:r>
              <a:rPr lang="ru-RU" dirty="0" smtClean="0"/>
              <a:t>района Саратовской области</a:t>
            </a:r>
            <a:r>
              <a:rPr lang="ru-RU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Применение кислорода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 descr="AG0018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3214678" cy="2714620"/>
          </a:xfrm>
          <a:prstGeom prst="rect">
            <a:avLst/>
          </a:prstGeom>
          <a:noFill/>
        </p:spPr>
      </p:pic>
      <p:pic>
        <p:nvPicPr>
          <p:cNvPr id="4" name="Picture 7" descr="11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29198"/>
            <a:ext cx="2643206" cy="1641475"/>
          </a:xfrm>
          <a:prstGeom prst="rect">
            <a:avLst/>
          </a:prstGeom>
          <a:noFill/>
        </p:spPr>
      </p:pic>
      <p:pic>
        <p:nvPicPr>
          <p:cNvPr id="5" name="Picture 28" descr="2d42912194ae10c91f02621ba0feac18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929198"/>
            <a:ext cx="2428860" cy="1590675"/>
          </a:xfrm>
          <a:prstGeom prst="rect">
            <a:avLst/>
          </a:prstGeom>
          <a:noFill/>
        </p:spPr>
      </p:pic>
      <p:pic>
        <p:nvPicPr>
          <p:cNvPr id="6" name="Picture 10" descr="cec85d8015c38696db5a225b7bcd828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0500" y="1412874"/>
            <a:ext cx="1333500" cy="1873249"/>
          </a:xfrm>
          <a:prstGeom prst="rect">
            <a:avLst/>
          </a:prstGeom>
          <a:noFill/>
        </p:spPr>
      </p:pic>
      <p:pic>
        <p:nvPicPr>
          <p:cNvPr id="7" name="Picture 8" descr="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357298"/>
            <a:ext cx="962025" cy="1266825"/>
          </a:xfrm>
          <a:prstGeom prst="rect">
            <a:avLst/>
          </a:prstGeom>
          <a:noFill/>
        </p:spPr>
      </p:pic>
      <p:pic>
        <p:nvPicPr>
          <p:cNvPr id="8" name="Picture 25" descr="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1857364"/>
            <a:ext cx="4286280" cy="2935295"/>
          </a:xfrm>
          <a:prstGeom prst="rect">
            <a:avLst/>
          </a:prstGeom>
          <a:noFill/>
        </p:spPr>
      </p:pic>
      <p:pic>
        <p:nvPicPr>
          <p:cNvPr id="9" name="Picture 10" descr="cec85d8015c38696db5a225b7bcd8285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0500" y="1428736"/>
            <a:ext cx="1333500" cy="1873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319466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Вывод: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Кислород – газ, поддерживает дыхание, горение, влияет на жизнедеятельность всех живых организмов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4" descr="a39d897d7c7e83f9b139fb2c2d6bcab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357694"/>
            <a:ext cx="3857652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Кислород – основа жизни!?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17" descr="fish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8"/>
            <a:ext cx="36433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012667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14686"/>
            <a:ext cx="3633789" cy="324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Строение атома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О   ) )             1</a:t>
            </a:r>
            <a:r>
              <a:rPr lang="en-US" sz="4000" dirty="0" smtClean="0"/>
              <a:t>s</a:t>
            </a:r>
            <a:r>
              <a:rPr lang="ru-RU" sz="4000" baseline="30000" dirty="0" smtClean="0"/>
              <a:t>2</a:t>
            </a:r>
            <a:r>
              <a:rPr lang="en-US" sz="4000" dirty="0" smtClean="0"/>
              <a:t> 2s</a:t>
            </a:r>
            <a:r>
              <a:rPr lang="ru-RU" sz="4000" baseline="30000" dirty="0" smtClean="0"/>
              <a:t>2</a:t>
            </a:r>
            <a:r>
              <a:rPr lang="en-US" sz="4000" dirty="0" smtClean="0"/>
              <a:t> 2p</a:t>
            </a:r>
            <a:r>
              <a:rPr lang="en-US" sz="4000" baseline="30000" dirty="0" smtClean="0"/>
              <a:t>6</a:t>
            </a:r>
            <a:endParaRPr lang="ru-RU" sz="4000" baseline="30000" dirty="0" smtClean="0"/>
          </a:p>
          <a:p>
            <a:pPr>
              <a:buNone/>
            </a:pPr>
            <a:r>
              <a:rPr lang="ru-RU" sz="4000" dirty="0" smtClean="0"/>
              <a:t> +8   2 6</a:t>
            </a:r>
          </a:p>
          <a:p>
            <a:pPr>
              <a:buNone/>
            </a:pPr>
            <a:r>
              <a:rPr lang="ru-RU" sz="4000" dirty="0" smtClean="0"/>
              <a:t>   8 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История открытия кислорода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Швед К.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Шееле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путем нагревания селитры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Англичанин Дж. Пристли при нагревании оксида ртути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Француз А. Лавуазье дал название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Химический элемент– кислород образует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2 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аллотропных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видоизменения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Кислород – О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газ малорастворимый в воде, без цвета, запаха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Озон-  О</a:t>
            </a:r>
            <a:r>
              <a:rPr lang="ru-RU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газ, малорастворимый в воде,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голубого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цвета, имеющий запах свежести.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8" descr="2b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14884"/>
            <a:ext cx="286851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Круговорот кислорода в природе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Documents and Settings\Администратор\Мои документы\img240.jpg"/>
          <p:cNvPicPr>
            <a:picLocks noGrp="1"/>
          </p:cNvPicPr>
          <p:nvPr>
            <p:ph idx="1"/>
          </p:nvPr>
        </p:nvPicPr>
        <p:blipFill>
          <a:blip r:embed="rId2"/>
          <a:srcRect l="3908" t="7434" r="52209" b="47964"/>
          <a:stretch>
            <a:fillRect/>
          </a:stretch>
        </p:blipFill>
        <p:spPr bwMode="auto">
          <a:xfrm rot="5400000">
            <a:off x="2447978" y="1123867"/>
            <a:ext cx="4319481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Documents and Settings\Администратор\Мои документы\img240.jpg"/>
          <p:cNvPicPr>
            <a:picLocks/>
          </p:cNvPicPr>
          <p:nvPr/>
        </p:nvPicPr>
        <p:blipFill>
          <a:blip r:embed="rId2"/>
          <a:srcRect l="3908" t="7434" r="52209" b="47964"/>
          <a:stretch>
            <a:fillRect/>
          </a:stretch>
        </p:blipFill>
        <p:spPr bwMode="auto">
          <a:xfrm rot="5400000">
            <a:off x="2447978" y="1123866"/>
            <a:ext cx="4319481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Получение кислорода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:\Текстовые документы\6-1-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85778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Существует несколько способов получения кислорода: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ru-RU" dirty="0" smtClean="0"/>
              <a:t>1)	2Н</a:t>
            </a:r>
            <a:r>
              <a:rPr lang="ru-RU" baseline="-25000" dirty="0" smtClean="0"/>
              <a:t>2</a:t>
            </a:r>
            <a:r>
              <a:rPr lang="ru-RU" dirty="0" smtClean="0"/>
              <a:t>О = 2 Н</a:t>
            </a:r>
            <a:r>
              <a:rPr lang="ru-RU" baseline="-25000" dirty="0" smtClean="0"/>
              <a:t>2 </a:t>
            </a:r>
            <a:r>
              <a:rPr lang="ru-RU" dirty="0" smtClean="0"/>
              <a:t>+ О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hangingPunct="0"/>
            <a:r>
              <a:rPr lang="ru-RU" dirty="0" smtClean="0"/>
              <a:t>2)	КМ</a:t>
            </a:r>
            <a:r>
              <a:rPr lang="en-US" dirty="0" smtClean="0"/>
              <a:t>n</a:t>
            </a:r>
            <a:r>
              <a:rPr lang="ru-RU" dirty="0" smtClean="0"/>
              <a:t>О</a:t>
            </a:r>
            <a:r>
              <a:rPr lang="ru-RU" baseline="-25000" dirty="0" smtClean="0"/>
              <a:t>4 </a:t>
            </a:r>
            <a:r>
              <a:rPr lang="ru-RU" dirty="0" smtClean="0"/>
              <a:t>= К</a:t>
            </a:r>
            <a:r>
              <a:rPr lang="ru-RU" baseline="-25000" dirty="0" smtClean="0"/>
              <a:t>2</a:t>
            </a:r>
            <a:r>
              <a:rPr lang="ru-RU" dirty="0" smtClean="0"/>
              <a:t>М</a:t>
            </a:r>
            <a:r>
              <a:rPr lang="en-US" dirty="0" smtClean="0"/>
              <a:t>n</a:t>
            </a:r>
            <a:r>
              <a:rPr lang="ru-RU" dirty="0" smtClean="0"/>
              <a:t>О</a:t>
            </a:r>
            <a:r>
              <a:rPr lang="ru-RU" baseline="-25000" dirty="0" smtClean="0"/>
              <a:t>4 </a:t>
            </a:r>
            <a:r>
              <a:rPr lang="ru-RU" dirty="0" smtClean="0"/>
              <a:t>+ М</a:t>
            </a:r>
            <a:r>
              <a:rPr lang="en-US" dirty="0" smtClean="0"/>
              <a:t>n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 +О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hangingPunct="0"/>
            <a:r>
              <a:rPr lang="ru-RU" dirty="0" smtClean="0"/>
              <a:t>3)	6 СО</a:t>
            </a:r>
            <a:r>
              <a:rPr lang="ru-RU" baseline="-25000" dirty="0" smtClean="0"/>
              <a:t>2 </a:t>
            </a:r>
            <a:r>
              <a:rPr lang="ru-RU" dirty="0" smtClean="0"/>
              <a:t>+6Н</a:t>
            </a:r>
            <a:r>
              <a:rPr lang="ru-RU" baseline="-25000" dirty="0" smtClean="0"/>
              <a:t>2</a:t>
            </a:r>
            <a:r>
              <a:rPr lang="ru-RU" dirty="0" smtClean="0"/>
              <a:t>О =С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12</a:t>
            </a:r>
            <a:r>
              <a:rPr lang="ru-RU" dirty="0" smtClean="0"/>
              <a:t>О</a:t>
            </a:r>
            <a:r>
              <a:rPr lang="ru-RU" baseline="-25000" dirty="0" smtClean="0"/>
              <a:t>6 </a:t>
            </a:r>
            <a:r>
              <a:rPr lang="ru-RU" dirty="0" smtClean="0"/>
              <a:t>+ 6 О</a:t>
            </a:r>
            <a:r>
              <a:rPr lang="ru-RU" baseline="-25000" dirty="0" smtClean="0"/>
              <a:t>2</a:t>
            </a:r>
          </a:p>
          <a:p>
            <a:pPr hangingPunct="0"/>
            <a:endParaRPr lang="ru-RU" baseline="-25000" dirty="0" smtClean="0"/>
          </a:p>
          <a:p>
            <a:pPr hangingPunct="0"/>
            <a:endParaRPr lang="ru-RU" baseline="-25000" dirty="0" smtClean="0"/>
          </a:p>
          <a:p>
            <a:pPr hangingPunct="0"/>
            <a:r>
              <a:rPr lang="ru-RU" baseline="-25000" dirty="0" smtClean="0"/>
              <a:t>(УЧАЩИЙСЯ  ДЕМОНСТРИРУЕТ  ПОЛУЧЕНИЕ  КИСЛОРОДА  В  ЛАБОРАТОРНЫХ  УСЛОВИЯХ – </a:t>
            </a:r>
            <a:r>
              <a:rPr lang="ru-RU" sz="4400" baseline="-25000" dirty="0" smtClean="0"/>
              <a:t>разложением марганцовки</a:t>
            </a:r>
            <a:r>
              <a:rPr lang="ru-RU" baseline="-25000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Химические свойства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Взаимодействие с металлами,  </a:t>
            </a:r>
          </a:p>
          <a:p>
            <a:r>
              <a:rPr lang="ru-RU" dirty="0" smtClean="0"/>
              <a:t>Взаимодействие с неметаллами</a:t>
            </a:r>
          </a:p>
          <a:p>
            <a:r>
              <a:rPr lang="ru-RU" dirty="0" smtClean="0"/>
              <a:t>Взаимодействие со сложными веществами</a:t>
            </a:r>
            <a:endParaRPr lang="ru-RU" dirty="0"/>
          </a:p>
        </p:txBody>
      </p:sp>
      <p:pic>
        <p:nvPicPr>
          <p:cNvPr id="4" name="Picture 7" descr="man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421481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стые шаблоны (11)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(11)</Template>
  <TotalTime>215</TotalTime>
  <Words>145</Words>
  <Application>Microsoft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простые шаблоны (11)</vt:lpstr>
      <vt:lpstr>III МЕЖДУНАРОДНЫЙ КОНКУРС ЦИФРОВЫХ ОБРАЗОВАТЕЛЬНЫХ РЕСУРСОВ «IT – ЭФФЕКТ»</vt:lpstr>
      <vt:lpstr>Кислород – основа жизни!?</vt:lpstr>
      <vt:lpstr>Строение атома </vt:lpstr>
      <vt:lpstr>История открытия кислорода</vt:lpstr>
      <vt:lpstr>Химический элемент– кислород образует  2  аллотропных видоизменения   </vt:lpstr>
      <vt:lpstr>Круговорот кислорода в природе</vt:lpstr>
      <vt:lpstr>Получение кислорода</vt:lpstr>
      <vt:lpstr>Существует несколько способов получения кислорода:</vt:lpstr>
      <vt:lpstr>Химические свойства</vt:lpstr>
      <vt:lpstr>Применение кислорода</vt:lpstr>
      <vt:lpstr>Вывод:  Кислород – газ, поддерживает дыхание, горение, влияет на жизнедеятельность всех живых организмов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Кислород – основа жизни!?</dc:title>
  <dc:creator>user</dc:creator>
  <cp:lastModifiedBy>1</cp:lastModifiedBy>
  <cp:revision>27</cp:revision>
  <dcterms:created xsi:type="dcterms:W3CDTF">2011-11-20T13:09:28Z</dcterms:created>
  <dcterms:modified xsi:type="dcterms:W3CDTF">2012-02-28T09:00:22Z</dcterms:modified>
</cp:coreProperties>
</file>