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ACE3281-8BA9-4046-807A-57828800468F}" type="datetimeFigureOut">
              <a:rPr lang="ru-RU" smtClean="0"/>
              <a:pPr/>
              <a:t>18.05.2013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F20EC88-35E3-4041-A24A-86C8658123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3714744" y="80510"/>
            <a:ext cx="4929222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71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Открытое занятие : по коммуникации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71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Карты личностно-ориентированного планирования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71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Тема: «Изготовление карты мои сильные стороны и таланты»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71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Дата проведения: 28 февраля 2013</a:t>
            </a:r>
            <a:r>
              <a:rPr kumimoji="0" lang="ru-RU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года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71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                                                                                              Подготовила и провела воспитатель :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71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                                                                                                                                    Яценко А. В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7100" algn="l"/>
              </a:tabLst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Цели: 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71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1.продолжать учить детей изготавливать и использовать карты личностно-ориентированного планирования в повседневной жизни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71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2.Развивать умение рассказывать по картинному плану, развивать речь, обогащать пассивный словарь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71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3.Воспитывать мотивацию к общению.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img 0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214290"/>
            <a:ext cx="1440000" cy="1152000"/>
          </a:xfrm>
          <a:prstGeom prst="rect">
            <a:avLst/>
          </a:prstGeom>
        </p:spPr>
      </p:pic>
      <p:pic>
        <p:nvPicPr>
          <p:cNvPr id="5" name="Рисунок 4" descr="img 0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214290"/>
            <a:ext cx="1620000" cy="1080000"/>
          </a:xfrm>
          <a:prstGeom prst="rect">
            <a:avLst/>
          </a:prstGeom>
        </p:spPr>
      </p:pic>
      <p:pic>
        <p:nvPicPr>
          <p:cNvPr id="6" name="Рисунок 5" descr="img 08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1714488"/>
            <a:ext cx="1620000" cy="1080000"/>
          </a:xfrm>
          <a:prstGeom prst="rect">
            <a:avLst/>
          </a:prstGeom>
        </p:spPr>
      </p:pic>
      <p:pic>
        <p:nvPicPr>
          <p:cNvPr id="7" name="Рисунок 6" descr="img 08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5984" y="1714488"/>
            <a:ext cx="1571636" cy="1044562"/>
          </a:xfrm>
          <a:prstGeom prst="rect">
            <a:avLst/>
          </a:prstGeom>
        </p:spPr>
      </p:pic>
      <p:pic>
        <p:nvPicPr>
          <p:cNvPr id="8" name="Рисунок 7" descr="img 08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44" y="3071810"/>
            <a:ext cx="1944000" cy="1296000"/>
          </a:xfrm>
          <a:prstGeom prst="rect">
            <a:avLst/>
          </a:prstGeom>
        </p:spPr>
      </p:pic>
      <p:pic>
        <p:nvPicPr>
          <p:cNvPr id="9" name="Рисунок 8" descr="img 09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43108" y="3071810"/>
            <a:ext cx="1944000" cy="1296000"/>
          </a:xfrm>
          <a:prstGeom prst="rect">
            <a:avLst/>
          </a:prstGeom>
        </p:spPr>
      </p:pic>
      <p:pic>
        <p:nvPicPr>
          <p:cNvPr id="10" name="Рисунок 9" descr="img 09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143372" y="3000372"/>
            <a:ext cx="1944000" cy="1296000"/>
          </a:xfrm>
          <a:prstGeom prst="rect">
            <a:avLst/>
          </a:prstGeom>
        </p:spPr>
      </p:pic>
      <p:pic>
        <p:nvPicPr>
          <p:cNvPr id="11" name="Рисунок 10" descr="img 09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143636" y="3000372"/>
            <a:ext cx="1944000" cy="1296000"/>
          </a:xfrm>
          <a:prstGeom prst="rect">
            <a:avLst/>
          </a:prstGeom>
        </p:spPr>
      </p:pic>
      <p:pic>
        <p:nvPicPr>
          <p:cNvPr id="12" name="Рисунок 11" descr="img 104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85720" y="4714884"/>
            <a:ext cx="2322000" cy="1548000"/>
          </a:xfrm>
          <a:prstGeom prst="rect">
            <a:avLst/>
          </a:prstGeom>
        </p:spPr>
      </p:pic>
      <p:pic>
        <p:nvPicPr>
          <p:cNvPr id="14" name="Рисунок 13" descr="img 113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214678" y="4643446"/>
            <a:ext cx="2268000" cy="1512000"/>
          </a:xfrm>
          <a:prstGeom prst="rect">
            <a:avLst/>
          </a:prstGeom>
        </p:spPr>
      </p:pic>
      <p:pic>
        <p:nvPicPr>
          <p:cNvPr id="15" name="Рисунок 14" descr="img 079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000760" y="4572008"/>
            <a:ext cx="2322000" cy="154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</TotalTime>
  <Words>19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Алексей</cp:lastModifiedBy>
  <cp:revision>5</cp:revision>
  <dcterms:created xsi:type="dcterms:W3CDTF">2013-05-11T12:41:45Z</dcterms:created>
  <dcterms:modified xsi:type="dcterms:W3CDTF">2013-05-18T08:49:52Z</dcterms:modified>
</cp:coreProperties>
</file>