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6F12-2B7B-447F-9E3F-D0400862E596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C154-FFF2-4186-BF75-3D6F129BA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6F12-2B7B-447F-9E3F-D0400862E596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C154-FFF2-4186-BF75-3D6F129BA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6F12-2B7B-447F-9E3F-D0400862E596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C154-FFF2-4186-BF75-3D6F129BA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6F12-2B7B-447F-9E3F-D0400862E596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C154-FFF2-4186-BF75-3D6F129BA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6F12-2B7B-447F-9E3F-D0400862E596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C154-FFF2-4186-BF75-3D6F129BA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6F12-2B7B-447F-9E3F-D0400862E596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C154-FFF2-4186-BF75-3D6F129BA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6F12-2B7B-447F-9E3F-D0400862E596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C154-FFF2-4186-BF75-3D6F129BA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6F12-2B7B-447F-9E3F-D0400862E596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C154-FFF2-4186-BF75-3D6F129BA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6F12-2B7B-447F-9E3F-D0400862E596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C154-FFF2-4186-BF75-3D6F129BA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6F12-2B7B-447F-9E3F-D0400862E596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C154-FFF2-4186-BF75-3D6F129BA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6F12-2B7B-447F-9E3F-D0400862E596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C154-FFF2-4186-BF75-3D6F129BA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96F12-2B7B-447F-9E3F-D0400862E596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C154-FFF2-4186-BF75-3D6F129BA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классного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руководителя в профессиональной ориентации школьника</a:t>
            </a:r>
            <a:r>
              <a:rPr lang="ru-RU" b="1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357430"/>
            <a:ext cx="7786742" cy="3929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434529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 профориентации традиционно выделяются следующие направления: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lvl="0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профинформация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профагитация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профпросвещение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профдиагностика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профконсультация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341" y="2852936"/>
            <a:ext cx="3684659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профинформация</a:t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301608" cy="510202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оздание информационных уголков для учащихся: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«Профессии вокруг нас»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-рынок труда (востребованные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профпригодность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трудности, перспективы карьерного роста)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-учебные заведения города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-памятка абитуриенту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Классные часы</a:t>
            </a:r>
            <a:br>
              <a:rPr lang="ru-RU" sz="4800" b="1" i="1" dirty="0"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«Новое время – новые профессии»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«Порядок поступления в институты ФСБ России пограничного профиля»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«Что я знаю о мире профессий»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97096"/>
            <a:ext cx="3923928" cy="346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профагитация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«День открытых дверей » в филиале Тюменского государственного университета в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Ноябрьске.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рофагитационная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Газпромнефть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в день карьеры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кампании.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«День открытых дверей » в образовательных организациях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Ноябрьска (проводилось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«Уральском федеральном университете имени первого Президента России Б.Н.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Ельцина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профпросвещение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«Урок финансовой грамотности»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Профессия финансист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«Профессии моих родителей»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банка ВТБ 24 с учащимися старших классов о профессии банковский служащий – финансист.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профдиагностика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Автор: Е.А. Климов</a:t>
            </a:r>
          </a:p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1. Человек- Техника (Ч-Т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2. Человек - Человек (Ч-Ч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3. Человек - Знаковая система (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Ч-З)</a:t>
            </a:r>
          </a:p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4. Человек - Природа (Ч-П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5. Человек - Художественный образ (Ч-Х).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i="1" dirty="0" err="1" smtClean="0">
                <a:latin typeface="Times New Roman" pitchFamily="18" charset="0"/>
                <a:cs typeface="Times New Roman" pitchFamily="18" charset="0"/>
              </a:rPr>
              <a:t>профконсультация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психологом.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беседа с учащимися и их родителями.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03406"/>
            <a:ext cx="5710044" cy="41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87</TotalTime>
  <Words>231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Роль классного руководителя в профессиональной ориентации школьника.</vt:lpstr>
      <vt:lpstr>В профориентации традиционно выделяются следующие направления: </vt:lpstr>
      <vt:lpstr>профинформация </vt:lpstr>
      <vt:lpstr>Классные часы </vt:lpstr>
      <vt:lpstr>профагитация </vt:lpstr>
      <vt:lpstr>профпросвещение </vt:lpstr>
      <vt:lpstr>профдиагностика </vt:lpstr>
      <vt:lpstr>профконсультация 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Классного руководителя в профессиональной ориентации школьника.</dc:title>
  <dc:creator>Кабинет 6</dc:creator>
  <cp:lastModifiedBy>User</cp:lastModifiedBy>
  <cp:revision>12</cp:revision>
  <dcterms:created xsi:type="dcterms:W3CDTF">2013-12-27T07:59:07Z</dcterms:created>
  <dcterms:modified xsi:type="dcterms:W3CDTF">2013-12-27T12:23:38Z</dcterms:modified>
</cp:coreProperties>
</file>