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332B-16D2-444A-AE2E-19B24B3E0F4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90B5-4589-4E9A-8721-0C2E2DF54E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2743218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Архитектура барокко и классицизма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7858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Выполнила: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Скороварова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Юлия Сергеевна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0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3786214" cy="5325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Marmorkirken_Copenhagen_fron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714356"/>
            <a:ext cx="3824343" cy="5411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Архитектура барокко в России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3786214" cy="505461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Русское барокко, в отличие от западноевропейского, не мало мистицизма. Выдающимися памятниками русского барокко. есть дворец в Пушкино (</a:t>
            </a:r>
            <a:r>
              <a:rPr lang="ru-RU" dirty="0" err="1"/>
              <a:t>бывш</a:t>
            </a:r>
            <a:r>
              <a:rPr lang="ru-RU" dirty="0"/>
              <a:t>. Царское Село (музей-заповедник)), Зимний дворец, Смольный монастырь, Никольский военно-морской собор и другие строения в стиле барокко Санкт-Петербурга, созданные В. В. Растрелли, С. И. </a:t>
            </a:r>
            <a:r>
              <a:rPr lang="ru-RU" dirty="0" err="1"/>
              <a:t>Чевакинським</a:t>
            </a:r>
            <a:r>
              <a:rPr lang="ru-RU" dirty="0"/>
              <a:t> и Д. В. Ухтомским - образцы развитого барокко.</a:t>
            </a:r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785926"/>
            <a:ext cx="4507039" cy="3380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0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1" y="285728"/>
            <a:ext cx="4957067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post-12991-115695739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0430" y="2857496"/>
            <a:ext cx="5336336" cy="3668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29322" y="2214554"/>
            <a:ext cx="30003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В.В.Растрелли. </a:t>
            </a:r>
            <a:r>
              <a:rPr lang="ru-RU" b="1" dirty="0" err="1" smtClean="0"/>
              <a:t>Екатериненский</a:t>
            </a:r>
            <a:r>
              <a:rPr lang="ru-RU" b="1" dirty="0" smtClean="0"/>
              <a:t> дворец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929066"/>
            <a:ext cx="22860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Зимний дворец</a:t>
            </a:r>
            <a:endParaRPr lang="ru-RU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16" y="4214818"/>
            <a:ext cx="8972584" cy="231138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 отличие от западноевропейской архитектуры, фасады монументальных сооружений облицовывались не камнем, а штукатуркой с гипсовыми деталями, что содействовало усилению пластического начала, а также позволяло применять окраску.</a:t>
            </a:r>
          </a:p>
        </p:txBody>
      </p:sp>
      <p:pic>
        <p:nvPicPr>
          <p:cNvPr id="5" name="Содержимое 4" descr="Екатерининский-дворец-в-Царском-Сел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4546" y="357166"/>
            <a:ext cx="5122520" cy="3689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Архитектура классицизма. Франция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Стиль классицизм сформировался в ряде западноевропейских государств в 17 веке, чуть позже – в России. Появление классицизма связано с этапами наивысшего развития монархического строя этих государств, прежде всего абсолютизма во Франции.</a:t>
            </a:r>
          </a:p>
        </p:txBody>
      </p:sp>
      <p:pic>
        <p:nvPicPr>
          <p:cNvPr id="7" name="Содержимое 6" descr="7fran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4235966" cy="3434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5429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Церковь Св. </a:t>
            </a:r>
            <a:r>
              <a:rPr lang="ru-RU" sz="2000" b="1" dirty="0" err="1">
                <a:solidFill>
                  <a:srgbClr val="C00000"/>
                </a:solidFill>
              </a:rPr>
              <a:t>Женевьевы</a:t>
            </a:r>
            <a:r>
              <a:rPr lang="ru-RU" sz="2000" b="1" dirty="0">
                <a:solidFill>
                  <a:srgbClr val="C00000"/>
                </a:solidFill>
              </a:rPr>
              <a:t> (Пантеон) в Париже. </a:t>
            </a:r>
            <a:r>
              <a:rPr lang="ru-RU" sz="2000" b="1" dirty="0" err="1">
                <a:solidFill>
                  <a:srgbClr val="C00000"/>
                </a:solidFill>
              </a:rPr>
              <a:t>Суффло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17638"/>
          </a:xfrm>
        </p:spPr>
        <p:txBody>
          <a:bodyPr>
            <a:noAutofit/>
          </a:bodyPr>
          <a:lstStyle/>
          <a:p>
            <a:r>
              <a:rPr lang="ru-RU" sz="2000" b="1" i="1" dirty="0"/>
              <a:t>Архитектура Франции времен Наполеона — начала XIX века, так называемый стиль империи — ампир представляет собой новую фазу в развитии классицистической архитектуры, соответствовавшую новым политическим и идеологическим задачам. </a:t>
            </a:r>
          </a:p>
        </p:txBody>
      </p:sp>
      <p:pic>
        <p:nvPicPr>
          <p:cNvPr id="5" name="Содержимое 4" descr="7fran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935716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7fran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3071810"/>
            <a:ext cx="4357718" cy="3486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929198"/>
            <a:ext cx="28335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Малый Трианон. </a:t>
            </a:r>
            <a:r>
              <a:rPr lang="ru-RU" b="1" dirty="0" err="1"/>
              <a:t>Габриэль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антеон-в-париж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357718" cy="3256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площадь-вандом-торжественный-порядок-красоты-классицизм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14290"/>
            <a:ext cx="4191029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E:\юля\площадь-согласия-в-париже-классицистическая-площадь-выполненная-по-единому-градостроительному-проекту-ж-а-габриэ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643314"/>
            <a:ext cx="455295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Классицизм Англии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038600" cy="52689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Первые памятники классицизма построены в Англии. Выдающийся зодчий И.Джонс оставил нам </a:t>
            </a:r>
            <a:r>
              <a:rPr lang="ru-RU" b="1" dirty="0" err="1"/>
              <a:t>Квинс-хауз</a:t>
            </a:r>
            <a:r>
              <a:rPr lang="ru-RU" b="1" dirty="0"/>
              <a:t> в Гринвиче (1635 г.), ансамбль площади Ковент-Гарден в Лондоне (1630г.) Эти постройки поражают лаконизмом и чистотой классической архитектуры, подчеркнутой отсутствием декора.</a:t>
            </a:r>
          </a:p>
        </p:txBody>
      </p:sp>
      <p:pic>
        <p:nvPicPr>
          <p:cNvPr id="5" name="Содержимое 4" descr="собор-святого-павла-в-лондоне-симметричную-ордерную-композицию-оживляют-две-типичные-для-сооружений-барокко-башни-по-бокам-доминируют-классические-двухярусный-портик-и-купол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714488"/>
            <a:ext cx="4681610" cy="2899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5072074"/>
            <a:ext cx="33906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Собор Святого Павла в Лондоне.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Архитектура классицизма в России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/>
              <a:t>Наиболее известные объекты эпохи раннего классицизма находятся в Москве и Петербурге. Это дом Пашкова на Ваганьковском холме напротив Кремля, дом Юшкова в Москве на углу Мясницкой улицы, Михайловский замок работы Баженова, здание сената в Кремле, Петровский дворец проекта Казакова, Таврический дворец в Петербурге работы </a:t>
            </a:r>
            <a:r>
              <a:rPr lang="ru-RU" b="1" dirty="0" err="1"/>
              <a:t>Старова</a:t>
            </a:r>
            <a:r>
              <a:rPr lang="ru-RU" b="1" dirty="0"/>
              <a:t>.</a:t>
            </a:r>
          </a:p>
        </p:txBody>
      </p:sp>
      <p:pic>
        <p:nvPicPr>
          <p:cNvPr id="5" name="Содержимое 4" descr="дом-пашкова-в-москв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4" y="1428736"/>
            <a:ext cx="4824290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5214950"/>
            <a:ext cx="25568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Дом Пашкова в Москве.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олицинская-больниц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4743199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3500438"/>
            <a:ext cx="38576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Голицинская</a:t>
            </a:r>
            <a:r>
              <a:rPr lang="ru-RU" dirty="0" smtClean="0"/>
              <a:t> больница в Москве </a:t>
            </a:r>
            <a:endParaRPr lang="ru-RU" dirty="0"/>
          </a:p>
        </p:txBody>
      </p:sp>
      <p:pic>
        <p:nvPicPr>
          <p:cNvPr id="9" name="Содержимое 8" descr="здание-сената-в-кремл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2428868"/>
            <a:ext cx="4757742" cy="3615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143504" y="6215082"/>
            <a:ext cx="2786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Здание Сената в Кремле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604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Барокко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038600" cy="505461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Стиль барокко (</a:t>
            </a:r>
            <a:r>
              <a:rPr lang="ru-RU" b="1" dirty="0" err="1">
                <a:solidFill>
                  <a:srgbClr val="FFFF00"/>
                </a:solidFill>
              </a:rPr>
              <a:t>итал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barocco</a:t>
            </a:r>
            <a:r>
              <a:rPr lang="ru-RU" b="1" dirty="0">
                <a:solidFill>
                  <a:srgbClr val="FFFF00"/>
                </a:solidFill>
              </a:rPr>
              <a:t>, букв. - причудливый, странный) рождается в Италии и распространяется в большинстве европейских стран, приобретая в каждой свои особые национальные черты. Произведения барокко отличаются несоблюдением правил ренессансной гармонии ради более эмоционального взаимодействия со зрителем.</a:t>
            </a:r>
          </a:p>
        </p:txBody>
      </p:sp>
      <p:pic>
        <p:nvPicPr>
          <p:cNvPr id="5" name="Содержимое 4" descr="архитектура-латиноамериканского-барокко-собор-в-таско-мексика-типичнейшее-барокко-явно-перегруженное-украшениями-и-декором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357298"/>
            <a:ext cx="4052263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ворцовая-площадь-в-петербург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1" y="285728"/>
            <a:ext cx="4905085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казанский-собор-в-петербург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488" y="3571876"/>
            <a:ext cx="6087107" cy="2878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1857364"/>
            <a:ext cx="37147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Дворцовая площадь в Петербурге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929330"/>
            <a:ext cx="22860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здание-биржи-в-петербурге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19" y="285728"/>
            <a:ext cx="4967245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адмиралтейство-в-петербург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714356"/>
            <a:ext cx="4354634" cy="5454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3714752"/>
            <a:ext cx="29433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Здание Биржи в Петербурге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786454"/>
            <a:ext cx="32229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Адмиралтейство в Петербурге.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Итальянское барокко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500570"/>
            <a:ext cx="8686800" cy="2197097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Один из первых выдающихся памятников барокко в Италии  - церковь Иль </a:t>
            </a:r>
            <a:r>
              <a:rPr lang="ru-RU" sz="2400" dirty="0" err="1"/>
              <a:t>Джезу</a:t>
            </a:r>
            <a:r>
              <a:rPr lang="ru-RU" sz="2400" dirty="0"/>
              <a:t>, выстроенная архитекторами </a:t>
            </a:r>
            <a:r>
              <a:rPr lang="ru-RU" sz="2400" dirty="0" err="1"/>
              <a:t>Д.Виньолой</a:t>
            </a:r>
            <a:r>
              <a:rPr lang="ru-RU" sz="2400" dirty="0"/>
              <a:t> и Д. </a:t>
            </a:r>
            <a:r>
              <a:rPr lang="ru-RU" sz="2400" dirty="0" err="1"/>
              <a:t>делла</a:t>
            </a:r>
            <a:r>
              <a:rPr lang="ru-RU" sz="2400" dirty="0"/>
              <a:t> Порта к 1575 г. Представляет собой крестообразное в плане сооружение – каноническое решение христианского храма. </a:t>
            </a:r>
          </a:p>
        </p:txBody>
      </p:sp>
      <p:pic>
        <p:nvPicPr>
          <p:cNvPr id="5" name="Содержимое 4" descr="церковь-иль-джезу-в-риме-арх-д-виньола-и-д-делла-порта-1575г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71736" y="1214422"/>
            <a:ext cx="4151282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429132"/>
            <a:ext cx="8115328" cy="212565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 Широкую известность имеют  работы </a:t>
            </a:r>
            <a:r>
              <a:rPr lang="ru-RU" dirty="0" err="1"/>
              <a:t>Ф.Борромини</a:t>
            </a:r>
            <a:r>
              <a:rPr lang="ru-RU" dirty="0"/>
              <a:t>, в чьем творчестве наиболее ярко проявились экспрессивные, динамические и декоративные качества, характеризующие  барокко как стиль. </a:t>
            </a:r>
          </a:p>
        </p:txBody>
      </p:sp>
      <p:pic>
        <p:nvPicPr>
          <p:cNvPr id="5" name="Содержимое 4" descr="базилика-дель-санта-кроче-лечче-итали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500042"/>
            <a:ext cx="2714644" cy="3627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E:\юля\церковь-сан-карло-алле-куатро-фонтана-арх-ф-борромини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42918"/>
            <a:ext cx="4498865" cy="3374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4129623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5357826"/>
            <a:ext cx="6929486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Лоренцо Бернини. Рим. Фонтан Нептуна на площади </a:t>
            </a:r>
            <a:r>
              <a:rPr lang="ru-RU" b="1" dirty="0" err="1" smtClean="0"/>
              <a:t>Навона</a:t>
            </a:r>
            <a:endParaRPr lang="ru-RU" sz="3600" b="1" dirty="0"/>
          </a:p>
        </p:txBody>
      </p:sp>
      <p:pic>
        <p:nvPicPr>
          <p:cNvPr id="3074" name="Picture 2" descr="Площадь перед собором Св. Петра в Риме - www.Arhitekto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64169"/>
            <a:ext cx="5000660" cy="318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лоннада-перед-собором-св-петра-в-рим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7" y="357166"/>
            <a:ext cx="5125231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собор-в-мехико-мексика-барочная-архитектура-собора-чересчур-тяжеловесна-угловые-башни-явно-гипертрофирован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14744" y="2643182"/>
            <a:ext cx="5114932" cy="3839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2000" b="1" dirty="0"/>
              <a:t>Барокко воплощает новые представления о вечной изменчивости мира. Отличается грандиозностью, пышностью и динамикой, пристрастием к эффектным зрелищам, сильным контрастам масштабов и ритмов, материалов и фактур, света и тени, совмещением иллюзорного и реального.</a:t>
            </a:r>
          </a:p>
        </p:txBody>
      </p:sp>
      <p:pic>
        <p:nvPicPr>
          <p:cNvPr id="5" name="Содержимое 4" descr="6ital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357430"/>
            <a:ext cx="433485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6ital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6340" y="2357430"/>
            <a:ext cx="3693345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500702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Палаццо </a:t>
            </a:r>
            <a:r>
              <a:rPr lang="ru-RU" b="1" dirty="0" err="1"/>
              <a:t>Кариньяно</a:t>
            </a:r>
            <a:r>
              <a:rPr lang="ru-RU" b="1" dirty="0"/>
              <a:t>, Турин. </a:t>
            </a:r>
            <a:r>
              <a:rPr lang="ru-RU" b="1" dirty="0" err="1"/>
              <a:t>Гварино</a:t>
            </a:r>
            <a:r>
              <a:rPr lang="ru-RU" b="1" dirty="0"/>
              <a:t> </a:t>
            </a:r>
            <a:r>
              <a:rPr lang="ru-RU" b="1" dirty="0" err="1"/>
              <a:t>Гварини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929330"/>
            <a:ext cx="378621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Палаццо </a:t>
            </a:r>
            <a:r>
              <a:rPr lang="ru-RU" b="1" dirty="0" err="1"/>
              <a:t>Пезаро</a:t>
            </a:r>
            <a:r>
              <a:rPr lang="ru-RU" b="1" dirty="0"/>
              <a:t>, Венеция. </a:t>
            </a:r>
            <a:r>
              <a:rPr lang="ru-RU" b="1" dirty="0" err="1"/>
              <a:t>Бальдасар</a:t>
            </a:r>
            <a:r>
              <a:rPr lang="ru-RU" b="1" dirty="0"/>
              <a:t> </a:t>
            </a:r>
            <a:r>
              <a:rPr lang="ru-RU" b="1" dirty="0" err="1"/>
              <a:t>Лонгена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2200" b="1" dirty="0"/>
              <a:t>Для барокко характерны усложненность планов, пышность интерьеров с неожиданными пространственными и световыми эффектами, обилие кривых, пластично изгибающихся линий и поверхностей; ясности классических форм противопоставляется изощренность в формообразовании. В архитектуре широко используются живопись, скульптура, окрашенные поверхности стен.</a:t>
            </a:r>
            <a:endParaRPr lang="ru-RU" b="1" dirty="0"/>
          </a:p>
        </p:txBody>
      </p:sp>
      <p:pic>
        <p:nvPicPr>
          <p:cNvPr id="5" name="Содержимое 4" descr="44548493_1243852089_Cving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1" y="3161107"/>
            <a:ext cx="4286281" cy="3130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resden2009_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143248"/>
            <a:ext cx="4167721" cy="312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Барокко Франции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 Во Франции тенденции стиля барокко были воплощены в грандиозном ансамбле Версаля (1668— 1689), расположенного в 17 км к юго-западу от Парижа. В его строительстве и украшении принимали участие многочисленные архитекторы, скульпторы, художники, мастера прикладного и садово-паркового искусства.</a:t>
            </a:r>
          </a:p>
        </p:txBody>
      </p:sp>
      <p:pic>
        <p:nvPicPr>
          <p:cNvPr id="5" name="Содержимое 4" descr="6france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1928802"/>
            <a:ext cx="456553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4929198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Франсуа </a:t>
            </a:r>
            <a:r>
              <a:rPr lang="ru-RU" b="1" dirty="0" err="1"/>
              <a:t>Мансар</a:t>
            </a:r>
            <a:r>
              <a:rPr lang="ru-RU" b="1" dirty="0"/>
              <a:t>. Замок </a:t>
            </a:r>
            <a:r>
              <a:rPr lang="ru-RU" b="1" dirty="0" err="1"/>
              <a:t>Мэзон-Лафитт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466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Архитектура барокко и классицизма</vt:lpstr>
      <vt:lpstr>Барокко</vt:lpstr>
      <vt:lpstr>Итальянское барокко </vt:lpstr>
      <vt:lpstr>Слайд 4</vt:lpstr>
      <vt:lpstr>Слайд 5</vt:lpstr>
      <vt:lpstr>Слайд 6</vt:lpstr>
      <vt:lpstr>Барокко воплощает новые представления о вечной изменчивости мира. Отличается грандиозностью, пышностью и динамикой, пристрастием к эффектным зрелищам, сильным контрастам масштабов и ритмов, материалов и фактур, света и тени, совмещением иллюзорного и реального.</vt:lpstr>
      <vt:lpstr>Для барокко характерны усложненность планов, пышность интерьеров с неожиданными пространственными и световыми эффектами, обилие кривых, пластично изгибающихся линий и поверхностей; ясности классических форм противопоставляется изощренность в формообразовании. В архитектуре широко используются живопись, скульптура, окрашенные поверхности стен.</vt:lpstr>
      <vt:lpstr>Барокко Франции</vt:lpstr>
      <vt:lpstr>Слайд 10</vt:lpstr>
      <vt:lpstr>Архитектура барокко в России</vt:lpstr>
      <vt:lpstr>Слайд 12</vt:lpstr>
      <vt:lpstr>Слайд 13</vt:lpstr>
      <vt:lpstr>Архитектура классицизма. Франция</vt:lpstr>
      <vt:lpstr>Архитектура Франции времен Наполеона — начала XIX века, так называемый стиль империи — ампир представляет собой новую фазу в развитии классицистической архитектуры, соответствовавшую новым политическим и идеологическим задачам. </vt:lpstr>
      <vt:lpstr>Слайд 16</vt:lpstr>
      <vt:lpstr>Классицизм Англии</vt:lpstr>
      <vt:lpstr>Архитектура классицизма в России</vt:lpstr>
      <vt:lpstr>Слайд 19</vt:lpstr>
      <vt:lpstr>Слайд 20</vt:lpstr>
      <vt:lpstr>Слайд 21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барокко и классицизма</dc:title>
  <dc:creator>Катерина</dc:creator>
  <cp:lastModifiedBy>Катерина</cp:lastModifiedBy>
  <cp:revision>19</cp:revision>
  <dcterms:created xsi:type="dcterms:W3CDTF">2014-02-20T11:43:11Z</dcterms:created>
  <dcterms:modified xsi:type="dcterms:W3CDTF">2014-02-20T14:45:44Z</dcterms:modified>
</cp:coreProperties>
</file>