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408C-4E62-4D6D-ABC2-A840F74B33B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13ACE-D89E-4634-8BA1-82FA190E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13ACE-D89E-4634-8BA1-82FA190E6A9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02626C-B9A6-49D7-85D6-646FA88146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F33AA9-7282-4F02-9BE3-FACB7C8E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91701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Олимпийские игры – праздник спорта.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о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32859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user\Рабочий стол\128362137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27280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1296144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оТВЕТЫ</a:t>
            </a:r>
            <a:endParaRPr lang="ru-RU" dirty="0"/>
          </a:p>
        </p:txBody>
      </p:sp>
      <p:pic>
        <p:nvPicPr>
          <p:cNvPr id="2050" name="Picture 2" descr="C:\Documents and Settings\user\Рабочий стол\128362142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472607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Зима или лето</a:t>
            </a:r>
            <a:endParaRPr lang="ru-RU" sz="7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Летние Олимпийские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Зимние Олимпийские игры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Хоккей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Прыжки с трамплина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Слалом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Прыжки с шестом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Волейбол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Метание копья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Футбол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Гимнастика, упражнения на кольцах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Академическая гребля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Велоспорт</a:t>
                      </a:r>
                    </a:p>
                    <a:p>
                      <a:r>
                        <a:rPr lang="ru-RU" dirty="0" smtClean="0"/>
                        <a:t>Бокс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Художественная гимнастика</a:t>
                      </a:r>
                    </a:p>
                    <a:p>
                      <a:r>
                        <a:rPr lang="ru-RU" dirty="0" smtClean="0"/>
                        <a:t>Метание копья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Ответы</a:t>
            </a:r>
            <a:endParaRPr lang="ru-RU" sz="7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Летние Олимпийские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Зимние Олимпийские игры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Баскетбол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Хоккей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Волейбол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Прыжки с трамплина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Слалом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Прыжки с шестом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Бокс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Метание копья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Футбол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Академическая гребля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Гимнастика, упражнения на кольцах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Велоспорт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Художественная гимнастика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Что, где, когда?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Изобрел этот вид спорта уроженец Канады Джеймс </a:t>
            </a:r>
            <a:r>
              <a:rPr lang="ru-RU" dirty="0" err="1" smtClean="0"/>
              <a:t>Нейсмит</a:t>
            </a:r>
            <a:r>
              <a:rPr lang="ru-RU" dirty="0" smtClean="0"/>
              <a:t> в 1891 году. Основная цель игры заключалась в том, чтобы попасть мячиком в горизонтальную мишень, поднятую высоко над головами участников. Первый матч состоялся в гимнастическом зале </a:t>
            </a:r>
            <a:r>
              <a:rPr lang="ru-RU" dirty="0" err="1" smtClean="0"/>
              <a:t>Спрингфилдского</a:t>
            </a:r>
            <a:r>
              <a:rPr lang="ru-RU" dirty="0" smtClean="0"/>
              <a:t> колледжа перед самым Рождеством 1891 года. Название этой игры происходит от английских слов: корзина и мяч.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Что, где, когда?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2. Этот вид спорта ни что иное, как лыжная акробатика. Название в переводе означает – бугор. Трасса характеризуется крутизной с ритмично расположенными буграми.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Что, где, когда?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В 1895 году Уильям Морган, преподаватель физкультуры колледжа Ассоциации молодых христиан в американском городе </a:t>
            </a:r>
            <a:r>
              <a:rPr lang="ru-RU" dirty="0" err="1" smtClean="0"/>
              <a:t>Холиоке</a:t>
            </a:r>
            <a:r>
              <a:rPr lang="ru-RU" dirty="0" smtClean="0"/>
              <a:t>, предложил своим ученикам побросать через рыболовную сеть надутую резиновую камеру.  Вскоре он обнаружил, что те обмениваются пасами с явным азартом. Тогда он разработал первые плавила игры.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Что, где, когда?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dirty="0" smtClean="0"/>
              <a:t>Исторические </a:t>
            </a:r>
            <a:r>
              <a:rPr lang="ru-RU" dirty="0" smtClean="0"/>
              <a:t>корни этого вида спорта древние, как и у других лыжных дисциплин. Еще первобытный охотник на снегоступах, с луком или пучком дротиков за плечами преследовал убегающего зверя. А если выигрывал состязание в скорости – стрелял. Этот вид спорта раньше называли: современное зимнее двоеборье или лыжная гонка со стрельбой.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Что, где, когда?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В Нидерландах  множество каналов. Именно там родился этот вид спорта. А победителя в этом виде спорта называли « Лучший конькобежец по искусству». А популярным он стал после того, как однажды балетмейстер из США и большой любитель ледовых прогулок Джейсон </a:t>
            </a:r>
            <a:r>
              <a:rPr lang="ru-RU" dirty="0" err="1" smtClean="0"/>
              <a:t>Хейнс</a:t>
            </a:r>
            <a:r>
              <a:rPr lang="ru-RU" dirty="0" smtClean="0"/>
              <a:t> попробовал исполнять на коньках популярные танцы под музыку.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Что, где, когда?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 История утверждает, что еще в древности среди греков, римлян и индейцев встречались смельчаки, которые потехи ради бросались в моря, реки со скал,  мостов и корабельных мачт. А в начале ХХ века этот вид спорта вошел в программу олимпиад.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-3611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rgbClr val="A379BB">
                          <a:shade val="50000"/>
                          <a:satMod val="190000"/>
                        </a:srgbClr>
                      </a:gs>
                      <a:gs pos="0">
                        <a:srgbClr val="A379BB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379BB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Сочи – 2014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556792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/>
                <a:solidFill>
                  <a:srgbClr val="6BB1C9"/>
                </a:solidFill>
              </a:rPr>
              <a:t>Зимние Олимпийские игры</a:t>
            </a:r>
            <a:endParaRPr lang="ru-RU" sz="5400" b="1" dirty="0">
              <a:ln/>
              <a:solidFill>
                <a:srgbClr val="6BB1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B050"/>
                </a:solidFill>
              </a:rPr>
              <a:t>Что, где, когда?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7. « Гибкий путь»! – так переводиться с японского это слово. Созданное в конце Х</a:t>
            </a:r>
            <a:r>
              <a:rPr lang="en-US" dirty="0" smtClean="0"/>
              <a:t>I</a:t>
            </a:r>
            <a:r>
              <a:rPr lang="ru-RU" dirty="0" smtClean="0"/>
              <a:t>Х века японским мастером </a:t>
            </a:r>
            <a:r>
              <a:rPr lang="ru-RU" dirty="0" err="1" smtClean="0"/>
              <a:t>Дзигоре</a:t>
            </a:r>
            <a:r>
              <a:rPr lang="ru-RU" dirty="0" smtClean="0"/>
              <a:t> </a:t>
            </a:r>
            <a:r>
              <a:rPr lang="ru-RU" dirty="0" err="1" smtClean="0"/>
              <a:t>Кано</a:t>
            </a:r>
            <a:r>
              <a:rPr lang="ru-RU" dirty="0" smtClean="0"/>
              <a:t>, этот вид спорта быстро завоевал в Японии всеобщее признание. Со временем оно стало одним из наиболее зрелищных видов спортивной борьбы.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B050"/>
                </a:solidFill>
              </a:rPr>
              <a:t>Что, где, когда?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8. Буквальный перевод спортивного инвентаря в этом виде спорта означает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« </a:t>
            </a:r>
            <a:r>
              <a:rPr lang="ru-RU" sz="4000" dirty="0" smtClean="0"/>
              <a:t>быстроног».</a:t>
            </a:r>
            <a:endParaRPr lang="ru-RU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Соедини правильно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Чемпион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спорта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Алексей Петров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Фигурное катание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Евгений </a:t>
                      </a:r>
                      <a:r>
                        <a:rPr lang="ru-RU" dirty="0" err="1" smtClean="0"/>
                        <a:t>Плющенко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Прыжки с шестом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Светлана </a:t>
                      </a:r>
                      <a:r>
                        <a:rPr lang="ru-RU" dirty="0" err="1" smtClean="0"/>
                        <a:t>Ишмуратова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Биатлон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Татьяна Лебедева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Гандбол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Елена Бережная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Тяжелая атлетика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Елена </a:t>
                      </a:r>
                      <a:r>
                        <a:rPr lang="ru-RU" dirty="0" err="1" smtClean="0"/>
                        <a:t>Слесаренко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Фигурное катание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Сергей Погорелов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Конькобежный спорт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Светлана </a:t>
                      </a:r>
                      <a:r>
                        <a:rPr lang="ru-RU" dirty="0" err="1" smtClean="0"/>
                        <a:t>Журова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Прыжки в высоту.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Елена </a:t>
                      </a:r>
                      <a:r>
                        <a:rPr lang="ru-RU" dirty="0" err="1" smtClean="0"/>
                        <a:t>Исинбаева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Прыжки в длину.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B050"/>
                </a:solidFill>
              </a:rPr>
              <a:t>Ответы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Чемпион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спорта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Алексей Петров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Тяжелая</a:t>
                      </a:r>
                      <a:r>
                        <a:rPr lang="ru-RU" baseline="0" dirty="0" smtClean="0"/>
                        <a:t> атлетика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Евгений </a:t>
                      </a:r>
                      <a:r>
                        <a:rPr lang="ru-RU" dirty="0" err="1" smtClean="0"/>
                        <a:t>Плющенко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Фигурное</a:t>
                      </a:r>
                      <a:r>
                        <a:rPr lang="ru-RU" baseline="0" dirty="0" smtClean="0"/>
                        <a:t> катание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Светлана </a:t>
                      </a:r>
                      <a:r>
                        <a:rPr lang="ru-RU" dirty="0" err="1" smtClean="0"/>
                        <a:t>Ишмуратова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Биотлон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Татьяна Лебедева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Прыжки в длину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Елена Бережная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Фигурное</a:t>
                      </a:r>
                      <a:r>
                        <a:rPr lang="ru-RU" baseline="0" dirty="0" smtClean="0"/>
                        <a:t> катание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Елена </a:t>
                      </a:r>
                      <a:r>
                        <a:rPr lang="ru-RU" dirty="0" err="1" smtClean="0"/>
                        <a:t>Слесаренко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Прыжки</a:t>
                      </a:r>
                      <a:r>
                        <a:rPr lang="ru-RU" baseline="0" dirty="0" smtClean="0"/>
                        <a:t> в воду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Сергей Погорелов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Гандбол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Светлана </a:t>
                      </a:r>
                      <a:r>
                        <a:rPr lang="ru-RU" dirty="0" err="1" smtClean="0"/>
                        <a:t>Журова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Конькобежный</a:t>
                      </a:r>
                      <a:r>
                        <a:rPr lang="ru-RU" baseline="0" dirty="0" smtClean="0"/>
                        <a:t> спорт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Елена </a:t>
                      </a:r>
                      <a:r>
                        <a:rPr lang="ru-RU" dirty="0" err="1" smtClean="0"/>
                        <a:t>Исинбаева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Прыжки</a:t>
                      </a:r>
                      <a:r>
                        <a:rPr lang="ru-RU" baseline="0" dirty="0" smtClean="0"/>
                        <a:t> с шестом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единстве сила! </a:t>
            </a:r>
            <a:br>
              <a:rPr lang="ru-RU" dirty="0" smtClean="0"/>
            </a:br>
            <a:r>
              <a:rPr lang="ru-RU" dirty="0" smtClean="0"/>
              <a:t>Вопросы болельщикам.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1. Какая страна чаще других удостоилась чести проводить Олимпийские игры?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2. Назовите 5 стран в которых Олимпийские игры проходили 3 раза.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3. В каком городе Олимпиада проходила вопреки правилам не через 4 года, а через 2?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4. Почему не проходили Олимпийские игры 1916 года?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5. В каком городе проходила последняя Олимпиада?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6. Какой город СССР и в каком году удостоился чести проводить  Олимпийские игры?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7.Что за причина не позволила проводить игры 1940, 1944 года?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8. Какой город России претендует на проведение Зимних Олимпийских игр 2014 года?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Тесты</a:t>
            </a:r>
            <a:br>
              <a:rPr lang="ru-RU" dirty="0" smtClean="0"/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Какой вид спорта в 1895 году Уильям Морган изобрел на уроке физкультуры?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user\Рабочий стол\баскетб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347864" cy="265213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волейб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01090"/>
            <a:ext cx="3428078" cy="258845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регб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149080"/>
            <a:ext cx="428625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году впервые появилась эмблема Олимпийских игр? 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1913г, 1800г, 1924г.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user\Рабочий стол\bk_info_orig_14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4944"/>
            <a:ext cx="6278033" cy="3527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зверь стал талисманом Московской Олимпиады?</a:t>
            </a:r>
            <a:endParaRPr lang="ru-RU" dirty="0"/>
          </a:p>
        </p:txBody>
      </p:sp>
      <p:pic>
        <p:nvPicPr>
          <p:cNvPr id="3074" name="Picture 2" descr="C:\Documents and Settings\user\Рабочий стол\соба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952328" cy="2448272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страус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168352" cy="2664296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ми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77072"/>
            <a:ext cx="309634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девиз Олимпийских Игр?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sz="4000" dirty="0" smtClean="0">
                <a:solidFill>
                  <a:srgbClr val="FF0000"/>
                </a:solidFill>
              </a:rPr>
              <a:t>. Быстро, дружно, вместе!</a:t>
            </a:r>
          </a:p>
          <a:p>
            <a:endParaRPr lang="ru-RU" dirty="0" smtClean="0"/>
          </a:p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2. Выше, смелее, быстрее!</a:t>
            </a:r>
          </a:p>
          <a:p>
            <a:endParaRPr lang="ru-RU" dirty="0" smtClean="0"/>
          </a:p>
          <a:p>
            <a:pPr algn="r"/>
            <a:r>
              <a:rPr lang="ru-RU" sz="4000" dirty="0" smtClean="0">
                <a:solidFill>
                  <a:srgbClr val="FFC000"/>
                </a:solidFill>
              </a:rPr>
              <a:t>3. Быстрее, выше, сильнее!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Какая организация является высшим руководящим органом?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7030A0"/>
                </a:solidFill>
              </a:rPr>
              <a:t>1. КГБ</a:t>
            </a:r>
          </a:p>
          <a:p>
            <a:endParaRPr lang="ru-RU" dirty="0" smtClean="0"/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2. МОК</a:t>
            </a:r>
          </a:p>
          <a:p>
            <a:endParaRPr lang="ru-RU" dirty="0" smtClean="0"/>
          </a:p>
          <a:p>
            <a:pPr algn="r"/>
            <a:r>
              <a:rPr lang="ru-RU" sz="4400" dirty="0" smtClean="0">
                <a:solidFill>
                  <a:srgbClr val="00B050"/>
                </a:solidFill>
              </a:rPr>
              <a:t>3. Евросоюз 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Олимпийские игры проходили в 1980 году в Москве?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1. </a:t>
            </a:r>
            <a:r>
              <a:rPr lang="ru-RU" sz="6000" dirty="0" smtClean="0">
                <a:solidFill>
                  <a:srgbClr val="FF0000"/>
                </a:solidFill>
              </a:rPr>
              <a:t>Летние</a:t>
            </a:r>
            <a:endParaRPr lang="ru-RU" sz="6000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2. </a:t>
            </a:r>
            <a:r>
              <a:rPr lang="ru-RU" sz="6000" dirty="0" smtClean="0">
                <a:solidFill>
                  <a:srgbClr val="FF0000"/>
                </a:solidFill>
              </a:rPr>
              <a:t>Зимние</a:t>
            </a:r>
            <a:endParaRPr lang="ru-RU" sz="6000" dirty="0" smtClean="0">
              <a:solidFill>
                <a:srgbClr val="FF0000"/>
              </a:solidFill>
            </a:endParaRPr>
          </a:p>
          <a:p>
            <a:pPr algn="r"/>
            <a:r>
              <a:rPr lang="ru-RU" sz="6000" dirty="0" smtClean="0">
                <a:solidFill>
                  <a:srgbClr val="FF0000"/>
                </a:solidFill>
              </a:rPr>
              <a:t>3. </a:t>
            </a:r>
            <a:r>
              <a:rPr lang="ru-RU" sz="6000" dirty="0" smtClean="0">
                <a:solidFill>
                  <a:srgbClr val="FF0000"/>
                </a:solidFill>
              </a:rPr>
              <a:t>Не </a:t>
            </a:r>
            <a:r>
              <a:rPr lang="ru-RU" sz="6000" dirty="0" smtClean="0">
                <a:solidFill>
                  <a:srgbClr val="FF0000"/>
                </a:solidFill>
              </a:rPr>
              <a:t>было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какой стране мира зажигается Олимпийский огонь?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1. США</a:t>
            </a:r>
          </a:p>
          <a:p>
            <a:pPr algn="ctr"/>
            <a:r>
              <a:rPr lang="ru-RU" sz="6000" dirty="0" smtClean="0"/>
              <a:t>2. Греция</a:t>
            </a:r>
          </a:p>
          <a:p>
            <a:pPr algn="r"/>
            <a:r>
              <a:rPr lang="ru-RU" sz="6000" dirty="0" smtClean="0"/>
              <a:t>3. Италия</a:t>
            </a:r>
            <a:endParaRPr lang="ru-RU" sz="6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году впервые прошли Зимние Олимпийские игры?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1. 1896</a:t>
            </a:r>
          </a:p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2. 1924</a:t>
            </a:r>
          </a:p>
          <a:p>
            <a:pPr algn="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3. 2000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возродил Олимпийские игры?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</a:rPr>
              <a:t>1. Пьер де Кубертен</a:t>
            </a:r>
          </a:p>
          <a:p>
            <a:r>
              <a:rPr lang="ru-RU" sz="6000" dirty="0" smtClean="0">
                <a:solidFill>
                  <a:srgbClr val="C00000"/>
                </a:solidFill>
              </a:rPr>
              <a:t>2. Хуан Антонио </a:t>
            </a:r>
            <a:r>
              <a:rPr lang="ru-RU" sz="6000" dirty="0" err="1" smtClean="0">
                <a:solidFill>
                  <a:srgbClr val="C00000"/>
                </a:solidFill>
              </a:rPr>
              <a:t>Саморанч</a:t>
            </a:r>
            <a:endParaRPr lang="ru-RU" sz="6000" dirty="0" smtClean="0">
              <a:solidFill>
                <a:srgbClr val="C00000"/>
              </a:solidFill>
            </a:endParaRPr>
          </a:p>
          <a:p>
            <a:r>
              <a:rPr lang="ru-RU" sz="6000" dirty="0" smtClean="0">
                <a:solidFill>
                  <a:srgbClr val="C00000"/>
                </a:solidFill>
              </a:rPr>
              <a:t>3. Джеймс </a:t>
            </a:r>
            <a:r>
              <a:rPr lang="ru-RU" sz="6000" dirty="0" err="1" smtClean="0">
                <a:solidFill>
                  <a:srgbClr val="C00000"/>
                </a:solidFill>
              </a:rPr>
              <a:t>Нейслит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C000"/>
                </a:solidFill>
              </a:rPr>
              <a:t>Сочи - 2014</a:t>
            </a:r>
            <a:endParaRPr lang="ru-RU" sz="9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Спасибо </a:t>
            </a:r>
          </a:p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за </a:t>
            </a:r>
          </a:p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внимание 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200px-Baron_Pierre_de_Couber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3600400" cy="35283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26064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Основатель современных олимпийских игр</a:t>
            </a:r>
            <a:endParaRPr lang="ru-RU" sz="54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003114"/>
            <a:ext cx="4263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Пьер де Кубертен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Рабочий стол\о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54426" cy="1196752"/>
          </a:xfrm>
        </p:spPr>
        <p:txBody>
          <a:bodyPr/>
          <a:lstStyle/>
          <a:p>
            <a:r>
              <a:rPr lang="ru-RU" dirty="0" smtClean="0"/>
              <a:t>Клятва ОЛИМПИЙЦА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3815538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От имени всех спортсменов я обещаю,  что мы выступаем на Олимпийских играх в честных соревнованиях, уважая правила, по которым они проводятся, в духе рыцарств, во имя славы спорта и чести наших команд.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656184"/>
          </a:xfrm>
        </p:spPr>
        <p:txBody>
          <a:bodyPr/>
          <a:lstStyle/>
          <a:p>
            <a:r>
              <a:rPr lang="ru-RU" dirty="0" smtClean="0"/>
              <a:t>Олимпийская эмблема</a:t>
            </a:r>
            <a:endParaRPr lang="ru-RU" dirty="0"/>
          </a:p>
        </p:txBody>
      </p:sp>
      <p:pic>
        <p:nvPicPr>
          <p:cNvPr id="6147" name="Picture 3" descr="C:\Documents and Settings\user\Рабочий стол\olym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36912"/>
            <a:ext cx="5076056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2967335"/>
            <a:ext cx="302433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Девиз: «Быстрее, выше, сильнее!»</a:t>
            </a:r>
            <a:endParaRPr lang="ru-RU" sz="4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368152"/>
          </a:xfrm>
        </p:spPr>
        <p:txBody>
          <a:bodyPr/>
          <a:lstStyle/>
          <a:p>
            <a:r>
              <a:rPr lang="ru-RU" dirty="0" smtClean="0"/>
              <a:t>Олимпийский флаг</a:t>
            </a:r>
            <a:endParaRPr lang="ru-RU" dirty="0"/>
          </a:p>
        </p:txBody>
      </p:sp>
      <p:pic>
        <p:nvPicPr>
          <p:cNvPr id="7170" name="Picture 2" descr="C:\Documents and Settings\user\Рабочий стол\olympic-flag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585618" cy="3885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884</Words>
  <Application>Microsoft Office PowerPoint</Application>
  <PresentationFormat>Экран (4:3)</PresentationFormat>
  <Paragraphs>153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Клятва ОЛИМПИЙЦА</vt:lpstr>
      <vt:lpstr>Олимпийская эмблема</vt:lpstr>
      <vt:lpstr>Олимпийский флаг</vt:lpstr>
      <vt:lpstr>Кроссворд</vt:lpstr>
      <vt:lpstr>оТВЕТЫ</vt:lpstr>
      <vt:lpstr>Зима или лето</vt:lpstr>
      <vt:lpstr>Ответы</vt:lpstr>
      <vt:lpstr>Что, где, когда?</vt:lpstr>
      <vt:lpstr>Что, где, когда?</vt:lpstr>
      <vt:lpstr>Что, где, когда?</vt:lpstr>
      <vt:lpstr>Что, где, когда?</vt:lpstr>
      <vt:lpstr>Что, где, когда?</vt:lpstr>
      <vt:lpstr>Что, где, когда?</vt:lpstr>
      <vt:lpstr>Что, где, когда?</vt:lpstr>
      <vt:lpstr>Что, где, когда?</vt:lpstr>
      <vt:lpstr>Соедини правильно</vt:lpstr>
      <vt:lpstr>Ответы</vt:lpstr>
      <vt:lpstr>В единстве сила!  Вопросы болельщикам.</vt:lpstr>
      <vt:lpstr> </vt:lpstr>
      <vt:lpstr>Тесты Какой вид спорта в 1895 году Уильям Морган изобрел на уроке физкультуры?</vt:lpstr>
      <vt:lpstr>В каком году впервые появилась эмблема Олимпийских игр?  1913г, 1800г, 1924г.</vt:lpstr>
      <vt:lpstr>Какой зверь стал талисманом Московской Олимпиады?</vt:lpstr>
      <vt:lpstr>Какой девиз Олимпийских Игр?</vt:lpstr>
      <vt:lpstr>Какая организация является высшим руководящим органом?</vt:lpstr>
      <vt:lpstr>Какие Олимпийские игры проходили в 1980 году в Москве?</vt:lpstr>
      <vt:lpstr>В какой стране мира зажигается Олимпийский огонь?</vt:lpstr>
      <vt:lpstr>В каком году впервые прошли Зимние Олимпийские игры?</vt:lpstr>
      <vt:lpstr>Кто возродил Олимпийские игры?</vt:lpstr>
      <vt:lpstr>Сочи - 2014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2013-11-19T15:29:42Z</dcterms:created>
  <dcterms:modified xsi:type="dcterms:W3CDTF">2013-11-25T07:46:52Z</dcterms:modified>
</cp:coreProperties>
</file>