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57" r:id="rId9"/>
    <p:sldId id="258" r:id="rId10"/>
    <p:sldId id="259" r:id="rId11"/>
    <p:sldId id="261" r:id="rId12"/>
    <p:sldId id="262" r:id="rId13"/>
    <p:sldId id="260" r:id="rId14"/>
    <p:sldId id="263" r:id="rId15"/>
    <p:sldId id="264" r:id="rId16"/>
    <p:sldId id="266" r:id="rId17"/>
    <p:sldId id="265" r:id="rId18"/>
    <p:sldId id="268" r:id="rId19"/>
    <p:sldId id="270" r:id="rId20"/>
    <p:sldId id="269" r:id="rId21"/>
    <p:sldId id="267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1289B-D9B6-45AE-AD67-1DEC9778F53C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A4359CC-2022-41EF-9734-D143B04A74EE}">
      <dgm:prSet phldrT="[Текст]" custT="1"/>
      <dgm:spPr/>
      <dgm:t>
        <a:bodyPr/>
        <a:lstStyle/>
        <a:p>
          <a:r>
            <a:rPr lang="ru-RU" sz="440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Липиды</a:t>
          </a:r>
          <a:endParaRPr lang="ru-RU" sz="4400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BA8473-261E-43A4-91F7-2A042F02CFE0}" type="parTrans" cxnId="{E9D7D03B-BDF2-47CB-A07F-4054023C6A96}">
      <dgm:prSet/>
      <dgm:spPr/>
      <dgm:t>
        <a:bodyPr/>
        <a:lstStyle/>
        <a:p>
          <a:endParaRPr lang="ru-RU" i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87CFEFD-6DAA-4C80-B882-6F127AC4C175}" type="sibTrans" cxnId="{E9D7D03B-BDF2-47CB-A07F-4054023C6A96}">
      <dgm:prSet/>
      <dgm:spPr/>
      <dgm:t>
        <a:bodyPr/>
        <a:lstStyle/>
        <a:p>
          <a:endParaRPr lang="ru-RU" i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1E1204-830E-432F-86A2-C907EE868DFF}">
      <dgm:prSet phldrT="[Текст]"/>
      <dgm:spPr/>
      <dgm:t>
        <a:bodyPr/>
        <a:lstStyle/>
        <a:p>
          <a:r>
            <a:rPr lang="ru-RU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жиры</a:t>
          </a:r>
          <a:endParaRPr lang="ru-RU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45A94F-EA21-4085-A33A-AB1A76DBCCD9}" type="parTrans" cxnId="{C328DEF9-F105-4730-8BED-4593E047525C}">
      <dgm:prSet/>
      <dgm:spPr/>
      <dgm:t>
        <a:bodyPr/>
        <a:lstStyle/>
        <a:p>
          <a:endParaRPr lang="ru-RU" i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6240A2-F942-4847-B708-148482D2EE6C}" type="sibTrans" cxnId="{C328DEF9-F105-4730-8BED-4593E047525C}">
      <dgm:prSet/>
      <dgm:spPr/>
      <dgm:t>
        <a:bodyPr/>
        <a:lstStyle/>
        <a:p>
          <a:endParaRPr lang="ru-RU" i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E57362-F708-4D59-BAE4-B6032FFFF0F9}">
      <dgm:prSet phldrT="[Текст]"/>
      <dgm:spPr/>
      <dgm:t>
        <a:bodyPr/>
        <a:lstStyle/>
        <a:p>
          <a:r>
            <a:rPr lang="ru-RU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фосфолипиды</a:t>
          </a:r>
          <a:endParaRPr lang="ru-RU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95EECD9-58D1-432E-8383-4F9ADA3912C5}" type="parTrans" cxnId="{B692F146-2DAA-484C-8212-6B52DBD9834C}">
      <dgm:prSet/>
      <dgm:spPr/>
      <dgm:t>
        <a:bodyPr/>
        <a:lstStyle/>
        <a:p>
          <a:endParaRPr lang="ru-RU" i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11B319C-8FF1-4F98-B21A-DBEB8CB56186}" type="sibTrans" cxnId="{B692F146-2DAA-484C-8212-6B52DBD9834C}">
      <dgm:prSet/>
      <dgm:spPr/>
      <dgm:t>
        <a:bodyPr/>
        <a:lstStyle/>
        <a:p>
          <a:endParaRPr lang="ru-RU" i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F30C18-E770-4507-AD5D-F44DAA01B7C9}" type="pres">
      <dgm:prSet presAssocID="{D651289B-D9B6-45AE-AD67-1DEC9778F5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197E6A-91CE-4133-8071-30DB8E75A8E0}" type="pres">
      <dgm:prSet presAssocID="{4A4359CC-2022-41EF-9734-D143B04A74EE}" presName="hierRoot1" presStyleCnt="0"/>
      <dgm:spPr/>
    </dgm:pt>
    <dgm:pt modelId="{B0E8A88B-B5D8-4AF8-A5EA-E9926A698D90}" type="pres">
      <dgm:prSet presAssocID="{4A4359CC-2022-41EF-9734-D143B04A74EE}" presName="composite" presStyleCnt="0"/>
      <dgm:spPr/>
    </dgm:pt>
    <dgm:pt modelId="{069EC651-9C5D-4C22-92A7-2794AB6CDD7D}" type="pres">
      <dgm:prSet presAssocID="{4A4359CC-2022-41EF-9734-D143B04A74EE}" presName="background" presStyleLbl="node0" presStyleIdx="0" presStyleCnt="1"/>
      <dgm:spPr/>
    </dgm:pt>
    <dgm:pt modelId="{A80D2956-231C-455B-AA66-BACF56A41E6C}" type="pres">
      <dgm:prSet presAssocID="{4A4359CC-2022-41EF-9734-D143B04A74E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0AC52-D378-4984-96B3-2B68166AC57E}" type="pres">
      <dgm:prSet presAssocID="{4A4359CC-2022-41EF-9734-D143B04A74EE}" presName="hierChild2" presStyleCnt="0"/>
      <dgm:spPr/>
    </dgm:pt>
    <dgm:pt modelId="{0B94C448-862E-426A-B528-571977DE1D4C}" type="pres">
      <dgm:prSet presAssocID="{7745A94F-EA21-4085-A33A-AB1A76DBCCD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4FFB4B8-FFEA-44FA-9AEC-6881143C5C09}" type="pres">
      <dgm:prSet presAssocID="{A71E1204-830E-432F-86A2-C907EE868DFF}" presName="hierRoot2" presStyleCnt="0"/>
      <dgm:spPr/>
    </dgm:pt>
    <dgm:pt modelId="{9EBAEE7C-04A4-48FF-AB3D-8BB37E5BA67F}" type="pres">
      <dgm:prSet presAssocID="{A71E1204-830E-432F-86A2-C907EE868DFF}" presName="composite2" presStyleCnt="0"/>
      <dgm:spPr/>
    </dgm:pt>
    <dgm:pt modelId="{194E5C98-E302-4D46-BF0D-7DD51703A9C4}" type="pres">
      <dgm:prSet presAssocID="{A71E1204-830E-432F-86A2-C907EE868DFF}" presName="background2" presStyleLbl="node2" presStyleIdx="0" presStyleCnt="2"/>
      <dgm:spPr/>
    </dgm:pt>
    <dgm:pt modelId="{BEE9967F-5928-40D8-B135-A9CF42CF9A17}" type="pres">
      <dgm:prSet presAssocID="{A71E1204-830E-432F-86A2-C907EE868DF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DD9398-3782-46D4-AC5F-18556AEACEAA}" type="pres">
      <dgm:prSet presAssocID="{A71E1204-830E-432F-86A2-C907EE868DFF}" presName="hierChild3" presStyleCnt="0"/>
      <dgm:spPr/>
    </dgm:pt>
    <dgm:pt modelId="{9FB68789-AA18-4BBD-BFEF-1B7DF7353D7F}" type="pres">
      <dgm:prSet presAssocID="{695EECD9-58D1-432E-8383-4F9ADA3912C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EDD9282-0BF7-45C2-9B89-7A7FE0184B66}" type="pres">
      <dgm:prSet presAssocID="{38E57362-F708-4D59-BAE4-B6032FFFF0F9}" presName="hierRoot2" presStyleCnt="0"/>
      <dgm:spPr/>
    </dgm:pt>
    <dgm:pt modelId="{BD77D55A-90E8-48F9-B6D7-3A4198BB7CF8}" type="pres">
      <dgm:prSet presAssocID="{38E57362-F708-4D59-BAE4-B6032FFFF0F9}" presName="composite2" presStyleCnt="0"/>
      <dgm:spPr/>
    </dgm:pt>
    <dgm:pt modelId="{7F76EBDB-E643-449E-BDF9-C412EA89951B}" type="pres">
      <dgm:prSet presAssocID="{38E57362-F708-4D59-BAE4-B6032FFFF0F9}" presName="background2" presStyleLbl="node2" presStyleIdx="1" presStyleCnt="2"/>
      <dgm:spPr/>
    </dgm:pt>
    <dgm:pt modelId="{7F28EC68-0FD5-4480-AD57-2A216F0CDF15}" type="pres">
      <dgm:prSet presAssocID="{38E57362-F708-4D59-BAE4-B6032FFFF0F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A0B6C-EB6F-405B-B630-6D891B98BF54}" type="pres">
      <dgm:prSet presAssocID="{38E57362-F708-4D59-BAE4-B6032FFFF0F9}" presName="hierChild3" presStyleCnt="0"/>
      <dgm:spPr/>
    </dgm:pt>
  </dgm:ptLst>
  <dgm:cxnLst>
    <dgm:cxn modelId="{6F712E98-2404-4A01-9D47-D90A1C4704F0}" type="presOf" srcId="{695EECD9-58D1-432E-8383-4F9ADA3912C5}" destId="{9FB68789-AA18-4BBD-BFEF-1B7DF7353D7F}" srcOrd="0" destOrd="0" presId="urn:microsoft.com/office/officeart/2005/8/layout/hierarchy1"/>
    <dgm:cxn modelId="{1540883F-CE0A-4568-9675-C8059CD71124}" type="presOf" srcId="{7745A94F-EA21-4085-A33A-AB1A76DBCCD9}" destId="{0B94C448-862E-426A-B528-571977DE1D4C}" srcOrd="0" destOrd="0" presId="urn:microsoft.com/office/officeart/2005/8/layout/hierarchy1"/>
    <dgm:cxn modelId="{B692F146-2DAA-484C-8212-6B52DBD9834C}" srcId="{4A4359CC-2022-41EF-9734-D143B04A74EE}" destId="{38E57362-F708-4D59-BAE4-B6032FFFF0F9}" srcOrd="1" destOrd="0" parTransId="{695EECD9-58D1-432E-8383-4F9ADA3912C5}" sibTransId="{111B319C-8FF1-4F98-B21A-DBEB8CB56186}"/>
    <dgm:cxn modelId="{B53DF76C-F688-4E52-A562-E5ACA5CB75CC}" type="presOf" srcId="{D651289B-D9B6-45AE-AD67-1DEC9778F53C}" destId="{EDF30C18-E770-4507-AD5D-F44DAA01B7C9}" srcOrd="0" destOrd="0" presId="urn:microsoft.com/office/officeart/2005/8/layout/hierarchy1"/>
    <dgm:cxn modelId="{E9D7D03B-BDF2-47CB-A07F-4054023C6A96}" srcId="{D651289B-D9B6-45AE-AD67-1DEC9778F53C}" destId="{4A4359CC-2022-41EF-9734-D143B04A74EE}" srcOrd="0" destOrd="0" parTransId="{BDBA8473-261E-43A4-91F7-2A042F02CFE0}" sibTransId="{C87CFEFD-6DAA-4C80-B882-6F127AC4C175}"/>
    <dgm:cxn modelId="{C328DEF9-F105-4730-8BED-4593E047525C}" srcId="{4A4359CC-2022-41EF-9734-D143B04A74EE}" destId="{A71E1204-830E-432F-86A2-C907EE868DFF}" srcOrd="0" destOrd="0" parTransId="{7745A94F-EA21-4085-A33A-AB1A76DBCCD9}" sibTransId="{016240A2-F942-4847-B708-148482D2EE6C}"/>
    <dgm:cxn modelId="{FB3FF9DD-1EAA-4DEF-80D1-72982916FCE5}" type="presOf" srcId="{4A4359CC-2022-41EF-9734-D143B04A74EE}" destId="{A80D2956-231C-455B-AA66-BACF56A41E6C}" srcOrd="0" destOrd="0" presId="urn:microsoft.com/office/officeart/2005/8/layout/hierarchy1"/>
    <dgm:cxn modelId="{33E52FE5-0BB2-4B80-A06B-1CDDA88319B1}" type="presOf" srcId="{A71E1204-830E-432F-86A2-C907EE868DFF}" destId="{BEE9967F-5928-40D8-B135-A9CF42CF9A17}" srcOrd="0" destOrd="0" presId="urn:microsoft.com/office/officeart/2005/8/layout/hierarchy1"/>
    <dgm:cxn modelId="{FB2DAA7A-6596-48C2-9771-37CB207B7E8B}" type="presOf" srcId="{38E57362-F708-4D59-BAE4-B6032FFFF0F9}" destId="{7F28EC68-0FD5-4480-AD57-2A216F0CDF15}" srcOrd="0" destOrd="0" presId="urn:microsoft.com/office/officeart/2005/8/layout/hierarchy1"/>
    <dgm:cxn modelId="{D18C4C50-0801-4F3D-BB75-EC1183875E93}" type="presParOf" srcId="{EDF30C18-E770-4507-AD5D-F44DAA01B7C9}" destId="{4B197E6A-91CE-4133-8071-30DB8E75A8E0}" srcOrd="0" destOrd="0" presId="urn:microsoft.com/office/officeart/2005/8/layout/hierarchy1"/>
    <dgm:cxn modelId="{AD78BB6C-D0F2-4360-9200-CF7BDB16C7B1}" type="presParOf" srcId="{4B197E6A-91CE-4133-8071-30DB8E75A8E0}" destId="{B0E8A88B-B5D8-4AF8-A5EA-E9926A698D90}" srcOrd="0" destOrd="0" presId="urn:microsoft.com/office/officeart/2005/8/layout/hierarchy1"/>
    <dgm:cxn modelId="{6B3DEE27-2E84-40D0-817D-C1D877211494}" type="presParOf" srcId="{B0E8A88B-B5D8-4AF8-A5EA-E9926A698D90}" destId="{069EC651-9C5D-4C22-92A7-2794AB6CDD7D}" srcOrd="0" destOrd="0" presId="urn:microsoft.com/office/officeart/2005/8/layout/hierarchy1"/>
    <dgm:cxn modelId="{C9F8B39B-2FF8-4EAF-962A-BD429A837AD0}" type="presParOf" srcId="{B0E8A88B-B5D8-4AF8-A5EA-E9926A698D90}" destId="{A80D2956-231C-455B-AA66-BACF56A41E6C}" srcOrd="1" destOrd="0" presId="urn:microsoft.com/office/officeart/2005/8/layout/hierarchy1"/>
    <dgm:cxn modelId="{D6BFE0A9-8F1F-47AF-ADFC-8B8675E6F4B9}" type="presParOf" srcId="{4B197E6A-91CE-4133-8071-30DB8E75A8E0}" destId="{8BA0AC52-D378-4984-96B3-2B68166AC57E}" srcOrd="1" destOrd="0" presId="urn:microsoft.com/office/officeart/2005/8/layout/hierarchy1"/>
    <dgm:cxn modelId="{40655BBC-04CC-4821-95E3-970E5016D7C9}" type="presParOf" srcId="{8BA0AC52-D378-4984-96B3-2B68166AC57E}" destId="{0B94C448-862E-426A-B528-571977DE1D4C}" srcOrd="0" destOrd="0" presId="urn:microsoft.com/office/officeart/2005/8/layout/hierarchy1"/>
    <dgm:cxn modelId="{1379F9A1-4D38-400C-B050-AD7223C6F83E}" type="presParOf" srcId="{8BA0AC52-D378-4984-96B3-2B68166AC57E}" destId="{44FFB4B8-FFEA-44FA-9AEC-6881143C5C09}" srcOrd="1" destOrd="0" presId="urn:microsoft.com/office/officeart/2005/8/layout/hierarchy1"/>
    <dgm:cxn modelId="{9624ADF5-F9D4-4A9E-A351-901044577509}" type="presParOf" srcId="{44FFB4B8-FFEA-44FA-9AEC-6881143C5C09}" destId="{9EBAEE7C-04A4-48FF-AB3D-8BB37E5BA67F}" srcOrd="0" destOrd="0" presId="urn:microsoft.com/office/officeart/2005/8/layout/hierarchy1"/>
    <dgm:cxn modelId="{7CDE7059-4415-4378-B6F9-2945505F3EE9}" type="presParOf" srcId="{9EBAEE7C-04A4-48FF-AB3D-8BB37E5BA67F}" destId="{194E5C98-E302-4D46-BF0D-7DD51703A9C4}" srcOrd="0" destOrd="0" presId="urn:microsoft.com/office/officeart/2005/8/layout/hierarchy1"/>
    <dgm:cxn modelId="{FA5C9A33-A463-4407-85E2-9543A24F0478}" type="presParOf" srcId="{9EBAEE7C-04A4-48FF-AB3D-8BB37E5BA67F}" destId="{BEE9967F-5928-40D8-B135-A9CF42CF9A17}" srcOrd="1" destOrd="0" presId="urn:microsoft.com/office/officeart/2005/8/layout/hierarchy1"/>
    <dgm:cxn modelId="{0173CBBA-805D-453A-8265-C85468779BD7}" type="presParOf" srcId="{44FFB4B8-FFEA-44FA-9AEC-6881143C5C09}" destId="{5CDD9398-3782-46D4-AC5F-18556AEACEAA}" srcOrd="1" destOrd="0" presId="urn:microsoft.com/office/officeart/2005/8/layout/hierarchy1"/>
    <dgm:cxn modelId="{6193DCAE-ED36-436B-BC20-8A21AB428646}" type="presParOf" srcId="{8BA0AC52-D378-4984-96B3-2B68166AC57E}" destId="{9FB68789-AA18-4BBD-BFEF-1B7DF7353D7F}" srcOrd="2" destOrd="0" presId="urn:microsoft.com/office/officeart/2005/8/layout/hierarchy1"/>
    <dgm:cxn modelId="{8D36BB29-1FCA-4925-8482-90154E5AC6AB}" type="presParOf" srcId="{8BA0AC52-D378-4984-96B3-2B68166AC57E}" destId="{BEDD9282-0BF7-45C2-9B89-7A7FE0184B66}" srcOrd="3" destOrd="0" presId="urn:microsoft.com/office/officeart/2005/8/layout/hierarchy1"/>
    <dgm:cxn modelId="{B47B20E3-35A4-41BB-8F03-14267FF9D124}" type="presParOf" srcId="{BEDD9282-0BF7-45C2-9B89-7A7FE0184B66}" destId="{BD77D55A-90E8-48F9-B6D7-3A4198BB7CF8}" srcOrd="0" destOrd="0" presId="urn:microsoft.com/office/officeart/2005/8/layout/hierarchy1"/>
    <dgm:cxn modelId="{D7ED053C-2361-4002-AF5F-2C985DC13F84}" type="presParOf" srcId="{BD77D55A-90E8-48F9-B6D7-3A4198BB7CF8}" destId="{7F76EBDB-E643-449E-BDF9-C412EA89951B}" srcOrd="0" destOrd="0" presId="urn:microsoft.com/office/officeart/2005/8/layout/hierarchy1"/>
    <dgm:cxn modelId="{E6BBDCB7-F1C4-4B23-B1B7-F36CAAB39CC1}" type="presParOf" srcId="{BD77D55A-90E8-48F9-B6D7-3A4198BB7CF8}" destId="{7F28EC68-0FD5-4480-AD57-2A216F0CDF15}" srcOrd="1" destOrd="0" presId="urn:microsoft.com/office/officeart/2005/8/layout/hierarchy1"/>
    <dgm:cxn modelId="{B8461C1C-5270-48C9-BE90-2695A4CFB3D1}" type="presParOf" srcId="{BEDD9282-0BF7-45C2-9B89-7A7FE0184B66}" destId="{382A0B6C-EB6F-405B-B630-6D891B98BF5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246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6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247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7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247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7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248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8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248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8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248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8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248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9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249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9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249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9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249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9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250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0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250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0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250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0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251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1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251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1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251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1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251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2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252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2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252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2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252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2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253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3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253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3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253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3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253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254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4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254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4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254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4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49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255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5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500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255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5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50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255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5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506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256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6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50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256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6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512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256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6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515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256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7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51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257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7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62521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25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257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8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8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8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258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252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258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8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59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25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6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260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260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60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F9F44F-3BA7-4E98-9B41-43F5EBDF382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066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066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7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7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7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7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067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067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8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8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8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8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68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8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76BE4-9C56-4BDB-9EDE-67E9DC02C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1A11A-E02D-4DB0-B3DB-6BC6E5FF3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36624-6604-4823-BB18-E708D1D2C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13F8-ADB7-4161-9D39-9D48862EB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B31E4-7178-46AA-9E27-37F78B0B8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BCA80-79EF-4C00-B06C-0BBEF9F80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AAE5D-00EF-4075-B2D1-FF2A425AA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2573-DB06-44D4-BD74-CEA756FDA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3B3A-AA66-44D7-B0D1-B78554E64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6BF94-9A1B-4DE1-AD88-3F185F85E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DAA8D8-1E64-4073-800F-E1EA51131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8D1D-34B6-4865-80B3-082462574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EB9B0-F85C-4B91-A7D4-5DE5644C0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00BDF-AC85-4464-A418-088E6472F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FDDED-ABAC-4BA1-B0F3-885EA5119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FAB4-70F6-402E-8810-BA99F0A44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2F201-CD30-415F-8611-185CD7BE8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BE73A-09E8-468D-8568-E7DAE6745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972C-D6D1-40C3-B010-FD257231A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75A1-FDAA-4CD1-8DB1-30D9B8822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1E6D-89EB-4E24-85D5-953DEB7D8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1684D-34D8-4043-9F00-9A5B5D3F7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AD7C5-B098-433C-85D3-8E29BFD6B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99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99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99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99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999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999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020FDA-97D7-4429-94EE-8547468B6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4" grpId="0" autoUpdateAnimBg="0"/>
      <p:bldP spid="169995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9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78F9F-1EF7-476C-ADB5-909272A72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8E0EF-BCB6-48C4-BC46-E8139FC4B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344E-6861-4786-9931-EC184EF59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DF0DC-08F1-4161-A2FE-4AC0C4886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A4F6-C11F-4988-9449-BD7AEB3C4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F3F4-95E8-42B2-8F3F-CD7B46936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EA0DB-95A3-4ACA-B175-F5E2E6C90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E1ADA-BB1A-41B8-BACC-4C1AAC455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17FF-7B22-43E2-A438-A940D5F2C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131BA-CC89-44FB-94A6-C03031289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853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60BA43-2A0E-4763-BF78-02933DC5B3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3CFA8-7990-45F6-8D95-E89E62920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B48F-3B05-4DB7-BC01-9A8DC1012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45E0-D2F0-494F-BDC5-80044D515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7703-A86E-42AB-B990-1B4FD55F2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FDD98-E72F-4482-ADD7-04A037C08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2037-A7E2-4524-9EC0-976508E4C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0B6EF-09DF-46D4-BA6D-9DED8B98B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533EC-8D91-4278-9B45-507D0198C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CAE99-6D02-4301-867D-FBB25063C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946C8-6A53-43BE-BA25-CBC48FBC3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22528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284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2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2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28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242A177-CCA4-4DC2-AC0D-7B715DBE1103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  <p:bldP spid="225286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252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FC931E0-A358-4543-A0FC-20AE10497D82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3A729BC-39C4-41B2-AE07-DEF2241B3F83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7A3F0C-B011-4FFE-80FF-878AF2622959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F078FDE-4DF1-4EA0-A015-1E530958E2FC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EFE1489-B192-445A-B1A9-4A87F19350BC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3D98002-68D5-4B26-B7A2-8EB115D8D8BE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2404D1D-214C-4A7C-9F87-E989A99DFBEF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59585A7-FC56-4867-BDC8-8D3D6ACEB6D0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12B45C8-14B1-4951-B9B6-6C5223CC0092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CE55BB5-4966-4F97-BB13-59A77E93054A}" type="slidenum">
              <a:rPr lang="en-US"/>
              <a:pPr lvl="1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144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4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144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4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145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145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45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145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5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146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6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146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6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146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6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147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7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147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7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147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7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147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8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148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8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148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8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148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8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149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9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149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9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149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9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150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0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150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0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150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0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150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1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151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1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151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1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151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1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152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2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152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2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152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2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4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152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3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4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15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4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153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3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4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153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3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4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154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4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4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154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4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5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154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4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5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155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5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155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5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155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57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57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5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15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5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D0BD8F1-253E-489B-B649-AD16EFC101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4" r:id="rId12"/>
    <p:sldLayoutId id="214748374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E941CAD-B13C-4D72-ADF1-0A5E185595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9571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09572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09573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09574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09576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957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9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9581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2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9584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5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9587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8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95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9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9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89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8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29FB31B6-B21F-4368-BF90-D770BF9D479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E44B4-D5D9-451E-90AB-7FFED304ADD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242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26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42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42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4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+mj-lt"/>
              </a:defRPr>
            </a:lvl2pPr>
          </a:lstStyle>
          <a:p>
            <a:pPr lvl="1"/>
            <a:fld id="{7A3F52D0-EE24-4A44-91F6-4851A60853DB}" type="slidenum">
              <a:rPr lang="en-US"/>
              <a:pPr lvl="1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/>
          <a:lstStyle/>
          <a:p>
            <a:r>
              <a:rPr lang="ru-RU" u="sng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Биологическая функция жиров, жиры в природе, превращение жиров в </a:t>
            </a:r>
            <a:r>
              <a:rPr lang="ru-RU" dirty="0" smtClean="0"/>
              <a:t>организме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86322"/>
            <a:ext cx="3286116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525463" y="188913"/>
            <a:ext cx="81359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spc="96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3399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Функции жиров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1341438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Энергетическая</a:t>
            </a:r>
            <a:r>
              <a:rPr lang="ru-RU" sz="2800" dirty="0">
                <a:latin typeface="Comic Sans MS" pitchFamily="66" charset="0"/>
              </a:rPr>
              <a:t>: накапливаются в тканях животных и растений, запасной источник энергии. При расщеплении 1г жира выделяется 38,9 кДж энергии.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32131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Пластическая</a:t>
            </a:r>
            <a:r>
              <a:rPr lang="ru-RU" sz="2800" dirty="0">
                <a:latin typeface="Comic Sans MS" pitchFamily="66" charset="0"/>
              </a:rPr>
              <a:t>: входят в состав клеточных мембран.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385762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Теплоизоляторы</a:t>
            </a:r>
            <a:r>
              <a:rPr lang="ru-RU" sz="2800" dirty="0">
                <a:latin typeface="Comic Sans MS" pitchFamily="66" charset="0"/>
              </a:rPr>
              <a:t>: обусловлена плохой теплопроводностью.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57340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Растворители гидрофобных соединений</a:t>
            </a:r>
            <a:r>
              <a:rPr lang="ru-RU" sz="2800" dirty="0">
                <a:latin typeface="Comic Sans MS" pitchFamily="66" charset="0"/>
              </a:rPr>
              <a:t>: протекание обменных функций в организме.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4786323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Защитная</a:t>
            </a:r>
            <a:r>
              <a:rPr lang="ru-RU" sz="2800" dirty="0" smtClean="0">
                <a:latin typeface="Comic Sans MS" pitchFamily="66" charset="0"/>
              </a:rPr>
              <a:t>: воск на плодах растений.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786842" cy="1139825"/>
          </a:xfrm>
        </p:spPr>
        <p:txBody>
          <a:bodyPr/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Липиды – жироподобные вещества </a:t>
            </a:r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000240"/>
          <a:ext cx="914400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29510" cy="1785926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Мембрана клетки состоит из двойного слоя </a:t>
            </a:r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ипидов</a:t>
            </a:r>
            <a:endParaRPr lang="ru-RU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215106" cy="395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143644"/>
            <a:ext cx="33575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фосфолипиды</a:t>
            </a:r>
            <a:r>
              <a:rPr lang="ru-RU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6143644"/>
            <a:ext cx="22145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белки </a:t>
            </a:r>
            <a:endParaRPr lang="ru-RU" sz="2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 rot="5400000" flipH="1" flipV="1">
            <a:off x="1232281" y="5661446"/>
            <a:ext cx="928694" cy="35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0"/>
          </p:cNvCxnSpPr>
          <p:nvPr/>
        </p:nvCxnSpPr>
        <p:spPr>
          <a:xfrm rot="16200000" flipV="1">
            <a:off x="6018624" y="4339854"/>
            <a:ext cx="2214554" cy="1393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tural_0140"/>
          <p:cNvPicPr>
            <a:picLocks noChangeAspect="1" noChangeArrowheads="1"/>
          </p:cNvPicPr>
          <p:nvPr/>
        </p:nvPicPr>
        <p:blipFill>
          <a:blip r:embed="rId3"/>
          <a:srcRect t="11008"/>
          <a:stretch>
            <a:fillRect/>
          </a:stretch>
        </p:blipFill>
        <p:spPr bwMode="auto">
          <a:xfrm>
            <a:off x="1476375" y="1052513"/>
            <a:ext cx="6096000" cy="4068762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5229225"/>
            <a:ext cx="8642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 smtClean="0"/>
              <a:t>Воск на плодах растений</a:t>
            </a:r>
            <a:endParaRPr lang="ru-RU" sz="5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04800"/>
            <a:ext cx="7500990" cy="838200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Жиры – резервное питательное вещество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14282" y="1214422"/>
            <a:ext cx="57864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Жиры </a:t>
            </a:r>
            <a:r>
              <a:rPr lang="ru-RU" sz="3200" b="1" dirty="0" err="1" smtClean="0">
                <a:cs typeface="Times New Roman" pitchFamily="18" charset="0"/>
              </a:rPr>
              <a:t>гидролизируются</a:t>
            </a: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на глицерин </a:t>
            </a:r>
            <a:r>
              <a:rPr lang="ru-RU" sz="3200" b="1" dirty="0" smtClean="0">
                <a:cs typeface="Times New Roman" pitchFamily="18" charset="0"/>
              </a:rPr>
              <a:t>и </a:t>
            </a:r>
            <a:r>
              <a:rPr lang="ru-RU" sz="3200" b="1" dirty="0" smtClean="0">
                <a:cs typeface="Times New Roman" pitchFamily="18" charset="0"/>
              </a:rPr>
              <a:t>карбоновые кислоты</a:t>
            </a: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под действием поджелудочного и кишечного соков.</a:t>
            </a:r>
          </a:p>
          <a:p>
            <a:r>
              <a:rPr lang="ru-RU" sz="3200" b="1" dirty="0" smtClean="0">
                <a:cs typeface="Times New Roman" pitchFamily="18" charset="0"/>
              </a:rPr>
              <a:t>Продукты гидролиза всасываются кишечными ворсинками.</a:t>
            </a:r>
            <a:endParaRPr lang="ru-RU" sz="3200" b="1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3008" t="26152" r="30371" b="13718"/>
          <a:stretch>
            <a:fillRect/>
          </a:stretch>
        </p:blipFill>
        <p:spPr bwMode="auto">
          <a:xfrm>
            <a:off x="6643702" y="2285992"/>
            <a:ext cx="19288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215074" y="6215082"/>
            <a:ext cx="292892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Кишечная ворсинка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3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200" b="1"/>
              <a:t>Маргарин -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 b="1"/>
              <a:t>Продукт гидрирования растительных масел</a:t>
            </a:r>
          </a:p>
        </p:txBody>
      </p:sp>
      <p:pic>
        <p:nvPicPr>
          <p:cNvPr id="20484" name="Picture 4" descr="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32438" y="4033838"/>
            <a:ext cx="2543175" cy="1993900"/>
          </a:xfrm>
        </p:spPr>
      </p:pic>
      <p:pic>
        <p:nvPicPr>
          <p:cNvPr id="20485" name="Picture 5" descr="жир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221163"/>
            <a:ext cx="2592387" cy="1576387"/>
          </a:xfrm>
          <a:prstGeom prst="rect">
            <a:avLst/>
          </a:prstGeom>
          <a:noFill/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779838" y="494188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487" name="Picture 7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643050"/>
            <a:ext cx="2849589" cy="2316175"/>
          </a:xfrm>
          <a:prstGeom prst="rect">
            <a:avLst/>
          </a:prstGeom>
          <a:noFill/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3779838" y="3284538"/>
            <a:ext cx="15843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584"/>
          </a:xfrm>
        </p:spPr>
        <p:txBody>
          <a:bodyPr/>
          <a:lstStyle/>
          <a:p>
            <a:r>
              <a:rPr lang="ru-RU" dirty="0" smtClean="0"/>
              <a:t>Майонез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Эмульсия, состоящая из:</a:t>
            </a:r>
          </a:p>
          <a:p>
            <a:pPr>
              <a:buNone/>
            </a:pPr>
            <a:r>
              <a:rPr lang="ru-RU" b="1" dirty="0" smtClean="0"/>
              <a:t>   растительного масла, воды, яичного порошка, сухого молока и приправ.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090" y="1828800"/>
            <a:ext cx="37033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7342218" cy="91914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Закрепление изученного: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Выполните задание №2 на с. 225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5262591" cy="37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571480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Посчитайте  </a:t>
            </a:r>
            <a:r>
              <a:rPr lang="ru-RU" sz="3200" b="1" i="1" dirty="0" smtClean="0"/>
              <a:t>ноги.</a:t>
            </a:r>
            <a:endParaRPr lang="ru-RU" sz="3200" b="1" i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893076"/>
            <a:ext cx="2857520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00042"/>
            <a:ext cx="6053150" cy="833422"/>
          </a:xfrm>
        </p:spPr>
        <p:txBody>
          <a:bodyPr/>
          <a:lstStyle/>
          <a:p>
            <a:r>
              <a:rPr lang="uk-UA" sz="4000" b="1" dirty="0" err="1" smtClean="0">
                <a:solidFill>
                  <a:schemeClr val="tx1"/>
                </a:solidFill>
              </a:rPr>
              <a:t>Сколько</a:t>
            </a:r>
            <a:r>
              <a:rPr lang="uk-UA" sz="4000" b="1" dirty="0" smtClean="0">
                <a:solidFill>
                  <a:schemeClr val="tx1"/>
                </a:solidFill>
              </a:rPr>
              <a:t> </a:t>
            </a:r>
            <a:r>
              <a:rPr lang="uk-UA" sz="4000" b="1" dirty="0" err="1" smtClean="0">
                <a:solidFill>
                  <a:schemeClr val="tx1"/>
                </a:solidFill>
              </a:rPr>
              <a:t>полочек</a:t>
            </a:r>
            <a:r>
              <a:rPr lang="uk-UA" sz="4000" b="1" dirty="0" smtClean="0">
                <a:solidFill>
                  <a:schemeClr val="tx1"/>
                </a:solidFill>
              </a:rPr>
              <a:t>?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787227" cy="34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r>
              <a:rPr lang="ru-RU" dirty="0" smtClean="0"/>
              <a:t>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8382000" cy="3657600"/>
          </a:xfrm>
        </p:spPr>
        <p:txBody>
          <a:bodyPr/>
          <a:lstStyle/>
          <a:p>
            <a:r>
              <a:rPr lang="ru-RU" dirty="0" smtClean="0"/>
              <a:t>Повторить строение и свойства жиров;</a:t>
            </a:r>
          </a:p>
          <a:p>
            <a:r>
              <a:rPr lang="ru-RU" dirty="0" smtClean="0"/>
              <a:t>Познакомиться с разнообразием жиров в природе;</a:t>
            </a:r>
          </a:p>
          <a:p>
            <a:r>
              <a:rPr lang="ru-RU" dirty="0" smtClean="0"/>
              <a:t>Показать взаимосвязь строения и выполняемых функций на примере жиров.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57 до конца, </a:t>
            </a:r>
          </a:p>
          <a:p>
            <a:r>
              <a:rPr lang="ru-RU" dirty="0" smtClean="0"/>
              <a:t>задания 1,3,4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Давайте повторим!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27088" y="260350"/>
            <a:ext cx="77771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/>
            <a:r>
              <a:rPr lang="ru-RU" sz="2800" b="1" dirty="0">
                <a:solidFill>
                  <a:schemeClr val="accent2"/>
                </a:solidFill>
                <a:cs typeface="Times New Roman" pitchFamily="18" charset="0"/>
              </a:rPr>
              <a:t>Жиры </a:t>
            </a:r>
            <a:r>
              <a:rPr lang="ru-RU" sz="2800" b="1" dirty="0">
                <a:cs typeface="Times New Roman" pitchFamily="18" charset="0"/>
              </a:rPr>
              <a:t>- это сложные эфиры трехатомного спирта глицерина и карбоновых кислот. Обычно в состав молекулы жира входят несколько кислотных остатков. </a:t>
            </a:r>
            <a:r>
              <a:rPr lang="ru-RU" sz="2800" b="1" dirty="0">
                <a:solidFill>
                  <a:srgbClr val="FF3300"/>
                </a:solidFill>
                <a:cs typeface="Times New Roman" pitchFamily="18" charset="0"/>
              </a:rPr>
              <a:t>Общая формула жиров</a:t>
            </a:r>
            <a:r>
              <a:rPr lang="ru-RU" sz="2800" b="1" dirty="0">
                <a:cs typeface="Times New Roman" pitchFamily="18" charset="0"/>
              </a:rPr>
              <a:t>:</a:t>
            </a:r>
            <a:endParaRPr lang="ru-RU" sz="2800" b="1" dirty="0"/>
          </a:p>
          <a:p>
            <a:pPr indent="228600" eaLnBrk="0" hangingPunct="0"/>
            <a:endParaRPr lang="ru-RU" b="1" dirty="0"/>
          </a:p>
        </p:txBody>
      </p:sp>
      <p:pic>
        <p:nvPicPr>
          <p:cNvPr id="15362" name="Picture 2" descr="402-snizu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684213" y="2214554"/>
            <a:ext cx="7921625" cy="45275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8_3_3"/>
          <p:cNvPicPr>
            <a:picLocks noChangeAspect="1" noChangeArrowheads="1"/>
          </p:cNvPicPr>
          <p:nvPr/>
        </p:nvPicPr>
        <p:blipFill>
          <a:blip r:embed="rId2"/>
          <a:srcRect t="2924" b="4224"/>
          <a:stretch>
            <a:fillRect/>
          </a:stretch>
        </p:blipFill>
        <p:spPr bwMode="auto">
          <a:xfrm>
            <a:off x="250825" y="763588"/>
            <a:ext cx="8640763" cy="5905500"/>
          </a:xfrm>
          <a:prstGeom prst="rect">
            <a:avLst/>
          </a:prstGeom>
          <a:noFill/>
        </p:spPr>
      </p:pic>
      <p:pic>
        <p:nvPicPr>
          <p:cNvPr id="20492" name="Picture 12" descr="Орехи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3579812" cy="1949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ahoma" pitchFamily="34" charset="0"/>
                <a:ea typeface="Tahoma" pitchFamily="34" charset="0"/>
                <a:cs typeface="Tahoma" pitchFamily="34" charset="0"/>
              </a:rPr>
              <a:t>По агрегатному состоянию: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 sz="3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Жидкие – растительные масла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785926"/>
            <a:ext cx="4033837" cy="4340237"/>
          </a:xfrm>
        </p:spPr>
        <p:txBody>
          <a:bodyPr/>
          <a:lstStyle/>
          <a:p>
            <a:r>
              <a:rPr lang="ru-RU" sz="3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Твёрдые – животные жиры</a:t>
            </a:r>
          </a:p>
        </p:txBody>
      </p:sp>
      <p:pic>
        <p:nvPicPr>
          <p:cNvPr id="27653" name="Picture 5" descr="жир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73463"/>
            <a:ext cx="1765300" cy="1320800"/>
          </a:xfrm>
          <a:prstGeom prst="rect">
            <a:avLst/>
          </a:prstGeom>
          <a:noFill/>
        </p:spPr>
      </p:pic>
      <p:pic>
        <p:nvPicPr>
          <p:cNvPr id="27654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868863"/>
            <a:ext cx="2016125" cy="1225550"/>
          </a:xfrm>
          <a:prstGeom prst="rect">
            <a:avLst/>
          </a:prstGeom>
          <a:noFill/>
        </p:spPr>
      </p:pic>
      <p:pic>
        <p:nvPicPr>
          <p:cNvPr id="27655" name="Picture 7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213100"/>
            <a:ext cx="1441450" cy="1227138"/>
          </a:xfrm>
          <a:prstGeom prst="rect">
            <a:avLst/>
          </a:prstGeom>
          <a:noFill/>
        </p:spPr>
      </p:pic>
      <p:pic>
        <p:nvPicPr>
          <p:cNvPr id="27656" name="Picture 8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4581525"/>
            <a:ext cx="1800225" cy="1350963"/>
          </a:xfrm>
          <a:prstGeom prst="rect">
            <a:avLst/>
          </a:prstGeom>
          <a:noFill/>
        </p:spPr>
      </p:pic>
      <p:pic>
        <p:nvPicPr>
          <p:cNvPr id="27657" name="Picture 9" descr="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213100"/>
            <a:ext cx="1655762" cy="142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37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215106" cy="6196012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42988" y="1"/>
            <a:ext cx="6842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Реакция получения жира (</a:t>
            </a:r>
            <a:r>
              <a:rPr lang="ru-RU" sz="3200" b="1" dirty="0" err="1"/>
              <a:t>тристеарата</a:t>
            </a:r>
            <a:r>
              <a:rPr lang="ru-RU" sz="3200" b="1" dirty="0"/>
              <a:t>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1188" y="0"/>
            <a:ext cx="8140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Как и все сложные эфиры, в воде жиры </a:t>
            </a:r>
            <a:r>
              <a:rPr lang="ru-RU" sz="2800" b="1" dirty="0" err="1">
                <a:cs typeface="Times New Roman" pitchFamily="18" charset="0"/>
              </a:rPr>
              <a:t>гидролизируют</a:t>
            </a:r>
            <a:r>
              <a:rPr lang="ru-RU" sz="2800" b="1" dirty="0">
                <a:cs typeface="Times New Roman" pitchFamily="18" charset="0"/>
              </a:rPr>
              <a:t>, образуя глицерин и кислоты:</a:t>
            </a:r>
            <a:endParaRPr lang="ru-RU" sz="2800" b="1" dirty="0"/>
          </a:p>
        </p:txBody>
      </p:sp>
      <p:pic>
        <p:nvPicPr>
          <p:cNvPr id="13314" name="Picture 2" descr="37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5929354" cy="5472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 rot="10800000" flipV="1">
            <a:off x="323850" y="83533"/>
            <a:ext cx="8135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cs typeface="Times New Roman" pitchFamily="18" charset="0"/>
              </a:rPr>
              <a:t>Широко используется реакция омыления жиров - нагревание жиров с водой в присутствии едких щелочей. Этот процесс используется для получения мыла, образуется соответствующая соль (мыло) и глицерин:</a:t>
            </a:r>
            <a:endParaRPr lang="ru-RU" sz="2400" b="1" dirty="0"/>
          </a:p>
        </p:txBody>
      </p:sp>
      <p:pic>
        <p:nvPicPr>
          <p:cNvPr id="12290" name="Picture 2" descr="377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412875"/>
            <a:ext cx="5954733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6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Тема46</Template>
  <TotalTime>105</TotalTime>
  <Words>278</Words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Тема46</vt:lpstr>
      <vt:lpstr>Пастель</vt:lpstr>
      <vt:lpstr>Оформление по умолчанию</vt:lpstr>
      <vt:lpstr>Certificate</vt:lpstr>
      <vt:lpstr>Орбита</vt:lpstr>
      <vt:lpstr>Океан</vt:lpstr>
      <vt:lpstr>Training</vt:lpstr>
      <vt:lpstr>Тема урока: Биологическая функция жиров, жиры в природе, превращение жиров в организме</vt:lpstr>
      <vt:lpstr>Задачи урока:</vt:lpstr>
      <vt:lpstr>Давайте повторим!</vt:lpstr>
      <vt:lpstr>Слайд 4</vt:lpstr>
      <vt:lpstr>Слайд 5</vt:lpstr>
      <vt:lpstr>По агрегатному состоянию:</vt:lpstr>
      <vt:lpstr>Слайд 7</vt:lpstr>
      <vt:lpstr>Слайд 8</vt:lpstr>
      <vt:lpstr>Слайд 9</vt:lpstr>
      <vt:lpstr>Слайд 10</vt:lpstr>
      <vt:lpstr>Липиды – жироподобные вещества </vt:lpstr>
      <vt:lpstr>Мембрана клетки состоит из двойного слоя липидов</vt:lpstr>
      <vt:lpstr>Слайд 13</vt:lpstr>
      <vt:lpstr>Жиры – резервное питательное вещество</vt:lpstr>
      <vt:lpstr>Маргарин - </vt:lpstr>
      <vt:lpstr>Майонез</vt:lpstr>
      <vt:lpstr>Закрепление изученного:</vt:lpstr>
      <vt:lpstr>Слайд 18</vt:lpstr>
      <vt:lpstr>Сколько полочек?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Биологическая функция жиров, жиры в природе, превращение жиров в организме</dc:title>
  <dc:creator>Lil</dc:creator>
  <cp:lastModifiedBy>Ан</cp:lastModifiedBy>
  <cp:revision>11</cp:revision>
  <dcterms:created xsi:type="dcterms:W3CDTF">2010-09-08T15:16:50Z</dcterms:created>
  <dcterms:modified xsi:type="dcterms:W3CDTF">2011-02-28T18:47:23Z</dcterms:modified>
</cp:coreProperties>
</file>