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5" r:id="rId3"/>
    <p:sldId id="257" r:id="rId4"/>
    <p:sldId id="258" r:id="rId5"/>
    <p:sldId id="259" r:id="rId6"/>
    <p:sldId id="266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FF66"/>
    <a:srgbClr val="00FF00"/>
    <a:srgbClr val="0066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97" autoAdjust="0"/>
    <p:restoredTop sz="95380" autoAdjust="0"/>
  </p:normalViewPr>
  <p:slideViewPr>
    <p:cSldViewPr>
      <p:cViewPr>
        <p:scale>
          <a:sx n="68" d="100"/>
          <a:sy n="68" d="100"/>
        </p:scale>
        <p:origin x="-37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1478F-0233-44D4-B664-BC49F2B751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0EB469-E53C-4119-A137-A944A7695E9A}">
      <dgm:prSet phldrT="[Текст]"/>
      <dgm:spPr/>
      <dgm:t>
        <a:bodyPr/>
        <a:lstStyle/>
        <a:p>
          <a:r>
            <a:rPr lang="ru-RU" dirty="0" smtClean="0"/>
            <a:t>Внеклассное чтение </a:t>
          </a:r>
          <a:endParaRPr lang="ru-RU" dirty="0"/>
        </a:p>
      </dgm:t>
    </dgm:pt>
    <dgm:pt modelId="{7C70B6EE-37E7-494F-9AF4-E4D53ED551CF}" type="parTrans" cxnId="{2547D17B-5EFB-4627-BDAE-660DE6A4D169}">
      <dgm:prSet/>
      <dgm:spPr/>
      <dgm:t>
        <a:bodyPr/>
        <a:lstStyle/>
        <a:p>
          <a:endParaRPr lang="ru-RU"/>
        </a:p>
      </dgm:t>
    </dgm:pt>
    <dgm:pt modelId="{0B8E133F-A4D5-4BDA-906A-04935C0A1D27}" type="sibTrans" cxnId="{2547D17B-5EFB-4627-BDAE-660DE6A4D169}">
      <dgm:prSet/>
      <dgm:spPr/>
      <dgm:t>
        <a:bodyPr/>
        <a:lstStyle/>
        <a:p>
          <a:endParaRPr lang="ru-RU"/>
        </a:p>
      </dgm:t>
    </dgm:pt>
    <dgm:pt modelId="{9C03CB6F-0229-4EEB-B470-F79204290AB7}">
      <dgm:prSet phldrT="[Текст]"/>
      <dgm:spPr/>
      <dgm:t>
        <a:bodyPr/>
        <a:lstStyle/>
        <a:p>
          <a:r>
            <a:rPr lang="ru-RU" dirty="0" smtClean="0"/>
            <a:t>Развитие речи </a:t>
          </a:r>
          <a:endParaRPr lang="ru-RU" dirty="0"/>
        </a:p>
      </dgm:t>
    </dgm:pt>
    <dgm:pt modelId="{A74D41D7-3C91-4E0B-8A7A-1F1D8DCACB28}" type="parTrans" cxnId="{138FDCFA-08AD-41F0-8618-5D2BA4D47138}">
      <dgm:prSet/>
      <dgm:spPr/>
      <dgm:t>
        <a:bodyPr/>
        <a:lstStyle/>
        <a:p>
          <a:endParaRPr lang="ru-RU"/>
        </a:p>
      </dgm:t>
    </dgm:pt>
    <dgm:pt modelId="{0AC1B907-AE54-4E3E-8CF1-B4A63044E50E}" type="sibTrans" cxnId="{138FDCFA-08AD-41F0-8618-5D2BA4D47138}">
      <dgm:prSet/>
      <dgm:spPr/>
      <dgm:t>
        <a:bodyPr/>
        <a:lstStyle/>
        <a:p>
          <a:endParaRPr lang="ru-RU"/>
        </a:p>
      </dgm:t>
    </dgm:pt>
    <dgm:pt modelId="{30782407-AE0E-4A9F-8849-7FD3700758B3}">
      <dgm:prSet phldrT="[Текст]"/>
      <dgm:spPr/>
      <dgm:t>
        <a:bodyPr/>
        <a:lstStyle/>
        <a:p>
          <a:r>
            <a:rPr lang="ru-RU" dirty="0" smtClean="0"/>
            <a:t>Окружающий мир</a:t>
          </a:r>
          <a:endParaRPr lang="ru-RU" dirty="0"/>
        </a:p>
      </dgm:t>
    </dgm:pt>
    <dgm:pt modelId="{28FA6084-152D-46B5-B6DC-8A605546CF10}" type="parTrans" cxnId="{2E5C34B0-BF83-4E33-BE44-92F804231097}">
      <dgm:prSet/>
      <dgm:spPr/>
      <dgm:t>
        <a:bodyPr/>
        <a:lstStyle/>
        <a:p>
          <a:endParaRPr lang="ru-RU"/>
        </a:p>
      </dgm:t>
    </dgm:pt>
    <dgm:pt modelId="{3E9ABD85-F41C-40DC-AB4E-2C0340846E38}" type="sibTrans" cxnId="{2E5C34B0-BF83-4E33-BE44-92F804231097}">
      <dgm:prSet/>
      <dgm:spPr/>
      <dgm:t>
        <a:bodyPr/>
        <a:lstStyle/>
        <a:p>
          <a:endParaRPr lang="ru-RU"/>
        </a:p>
      </dgm:t>
    </dgm:pt>
    <dgm:pt modelId="{0EAA67AA-042C-4584-9344-921C3D2C004B}">
      <dgm:prSet phldrT="[Текст]"/>
      <dgm:spPr/>
      <dgm:t>
        <a:bodyPr/>
        <a:lstStyle/>
        <a:p>
          <a:r>
            <a:rPr lang="ru-RU" dirty="0" smtClean="0"/>
            <a:t>Литература </a:t>
          </a:r>
          <a:endParaRPr lang="ru-RU" dirty="0"/>
        </a:p>
      </dgm:t>
    </dgm:pt>
    <dgm:pt modelId="{BD7083F8-7724-4411-8EF4-E92A910F7A8E}" type="parTrans" cxnId="{4CA3651D-6325-48C3-97E7-8A386FB6E6E7}">
      <dgm:prSet/>
      <dgm:spPr/>
      <dgm:t>
        <a:bodyPr/>
        <a:lstStyle/>
        <a:p>
          <a:endParaRPr lang="ru-RU"/>
        </a:p>
      </dgm:t>
    </dgm:pt>
    <dgm:pt modelId="{29FB5AFB-7FB0-4A8B-8B96-99B25C317C15}" type="sibTrans" cxnId="{4CA3651D-6325-48C3-97E7-8A386FB6E6E7}">
      <dgm:prSet/>
      <dgm:spPr/>
      <dgm:t>
        <a:bodyPr/>
        <a:lstStyle/>
        <a:p>
          <a:endParaRPr lang="ru-RU"/>
        </a:p>
      </dgm:t>
    </dgm:pt>
    <dgm:pt modelId="{BD5AC3A5-07F9-48F2-AA75-62257634FEBC}">
      <dgm:prSet phldrT="[Текст]"/>
      <dgm:spPr/>
      <dgm:t>
        <a:bodyPr/>
        <a:lstStyle/>
        <a:p>
          <a:r>
            <a:rPr lang="ru-RU" dirty="0" smtClean="0"/>
            <a:t>История </a:t>
          </a:r>
          <a:endParaRPr lang="ru-RU" dirty="0"/>
        </a:p>
      </dgm:t>
    </dgm:pt>
    <dgm:pt modelId="{7AF57E04-1ECA-4553-A40C-BA5866547205}" type="parTrans" cxnId="{9BF8BB30-8C3F-4829-B908-8D4BAB2E998B}">
      <dgm:prSet/>
      <dgm:spPr/>
      <dgm:t>
        <a:bodyPr/>
        <a:lstStyle/>
        <a:p>
          <a:endParaRPr lang="ru-RU"/>
        </a:p>
      </dgm:t>
    </dgm:pt>
    <dgm:pt modelId="{67EBC52D-D905-4422-8AE3-7231D8FD7545}" type="sibTrans" cxnId="{9BF8BB30-8C3F-4829-B908-8D4BAB2E998B}">
      <dgm:prSet/>
      <dgm:spPr/>
      <dgm:t>
        <a:bodyPr/>
        <a:lstStyle/>
        <a:p>
          <a:endParaRPr lang="ru-RU"/>
        </a:p>
      </dgm:t>
    </dgm:pt>
    <dgm:pt modelId="{022F6B42-FC34-49A9-9890-FF9D96C8F552}">
      <dgm:prSet phldrT="[Текст]"/>
      <dgm:spPr/>
      <dgm:t>
        <a:bodyPr/>
        <a:lstStyle/>
        <a:p>
          <a:r>
            <a:rPr lang="ru-RU" dirty="0" smtClean="0"/>
            <a:t>Математика </a:t>
          </a:r>
          <a:endParaRPr lang="ru-RU" dirty="0"/>
        </a:p>
      </dgm:t>
    </dgm:pt>
    <dgm:pt modelId="{43CBD86D-603C-4052-B168-F88C713C2D39}" type="parTrans" cxnId="{ACF79593-AEA4-42CC-B983-837DBA5C13DD}">
      <dgm:prSet/>
      <dgm:spPr/>
      <dgm:t>
        <a:bodyPr/>
        <a:lstStyle/>
        <a:p>
          <a:endParaRPr lang="ru-RU"/>
        </a:p>
      </dgm:t>
    </dgm:pt>
    <dgm:pt modelId="{ADF0548F-F443-4461-AA99-837D9F72B8FA}" type="sibTrans" cxnId="{ACF79593-AEA4-42CC-B983-837DBA5C13DD}">
      <dgm:prSet/>
      <dgm:spPr/>
      <dgm:t>
        <a:bodyPr/>
        <a:lstStyle/>
        <a:p>
          <a:endParaRPr lang="ru-RU"/>
        </a:p>
      </dgm:t>
    </dgm:pt>
    <dgm:pt modelId="{DAD4629F-56E4-4515-AB24-C39A0B9F42CE}">
      <dgm:prSet phldrT="[Текст]"/>
      <dgm:spPr/>
      <dgm:t>
        <a:bodyPr/>
        <a:lstStyle/>
        <a:p>
          <a:r>
            <a:rPr lang="ru-RU" dirty="0" smtClean="0"/>
            <a:t>Иностранный язык </a:t>
          </a:r>
          <a:endParaRPr lang="ru-RU" dirty="0"/>
        </a:p>
      </dgm:t>
    </dgm:pt>
    <dgm:pt modelId="{972E764C-75E6-4496-94D1-82F9F2E63009}" type="parTrans" cxnId="{919D7B4C-A63A-4785-8F49-1174A72574F3}">
      <dgm:prSet/>
      <dgm:spPr/>
      <dgm:t>
        <a:bodyPr/>
        <a:lstStyle/>
        <a:p>
          <a:endParaRPr lang="ru-RU"/>
        </a:p>
      </dgm:t>
    </dgm:pt>
    <dgm:pt modelId="{4736615B-80C7-4C67-B7C7-CEC83B5528CA}" type="sibTrans" cxnId="{919D7B4C-A63A-4785-8F49-1174A72574F3}">
      <dgm:prSet/>
      <dgm:spPr/>
      <dgm:t>
        <a:bodyPr/>
        <a:lstStyle/>
        <a:p>
          <a:endParaRPr lang="ru-RU"/>
        </a:p>
      </dgm:t>
    </dgm:pt>
    <dgm:pt modelId="{C791842F-57EF-4500-A592-62EDBE57BD27}">
      <dgm:prSet phldrT="[Текст]"/>
      <dgm:spPr/>
      <dgm:t>
        <a:bodyPr/>
        <a:lstStyle/>
        <a:p>
          <a:r>
            <a:rPr lang="ru-RU" dirty="0" smtClean="0"/>
            <a:t>ИЗО</a:t>
          </a:r>
          <a:endParaRPr lang="ru-RU" dirty="0"/>
        </a:p>
      </dgm:t>
    </dgm:pt>
    <dgm:pt modelId="{2D8E5254-1DC1-41AD-AA42-BC1CE26A1CF6}" type="parTrans" cxnId="{1A99D5F7-812E-4D91-8CFF-1266F3BAAAA7}">
      <dgm:prSet/>
      <dgm:spPr/>
      <dgm:t>
        <a:bodyPr/>
        <a:lstStyle/>
        <a:p>
          <a:endParaRPr lang="ru-RU"/>
        </a:p>
      </dgm:t>
    </dgm:pt>
    <dgm:pt modelId="{4CE217FB-8BD3-428B-8AA1-E063A410F66B}" type="sibTrans" cxnId="{1A99D5F7-812E-4D91-8CFF-1266F3BAAAA7}">
      <dgm:prSet/>
      <dgm:spPr/>
      <dgm:t>
        <a:bodyPr/>
        <a:lstStyle/>
        <a:p>
          <a:endParaRPr lang="ru-RU"/>
        </a:p>
      </dgm:t>
    </dgm:pt>
    <dgm:pt modelId="{D1BA58EC-97A8-4141-ACE5-38F1BBEFB6BA}">
      <dgm:prSet phldrT="[Текст]"/>
      <dgm:spPr/>
      <dgm:t>
        <a:bodyPr/>
        <a:lstStyle/>
        <a:p>
          <a:r>
            <a:rPr lang="ru-RU" dirty="0" smtClean="0"/>
            <a:t>Русский язык</a:t>
          </a:r>
          <a:endParaRPr lang="ru-RU" dirty="0"/>
        </a:p>
      </dgm:t>
    </dgm:pt>
    <dgm:pt modelId="{AB02C43D-BCC4-4921-9E9F-499546E8071B}" type="parTrans" cxnId="{F2BC7B11-AEFF-4D36-BAB3-03CB8406D7BC}">
      <dgm:prSet/>
      <dgm:spPr/>
    </dgm:pt>
    <dgm:pt modelId="{3D3D3EE5-E79F-4330-B9C7-08CA7C4D2938}" type="sibTrans" cxnId="{F2BC7B11-AEFF-4D36-BAB3-03CB8406D7BC}">
      <dgm:prSet/>
      <dgm:spPr/>
    </dgm:pt>
    <dgm:pt modelId="{890D8F8B-BC25-4FB0-98CC-F4F777B218D5}" type="pres">
      <dgm:prSet presAssocID="{0481478F-0233-44D4-B664-BC49F2B751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694C41-8109-4CA2-99A7-134A452D61DC}" type="pres">
      <dgm:prSet presAssocID="{AC0EB469-E53C-4119-A137-A944A7695E9A}" presName="node" presStyleLbl="node1" presStyleIdx="0" presStyleCnt="9" custLinFactNeighborX="-3890" custLinFactNeighborY="-27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A5F36-9EC6-488D-95E2-15B7A100C015}" type="pres">
      <dgm:prSet presAssocID="{0B8E133F-A4D5-4BDA-906A-04935C0A1D27}" presName="sibTrans" presStyleCnt="0"/>
      <dgm:spPr/>
    </dgm:pt>
    <dgm:pt modelId="{8E8299A2-2FC2-4629-BCFC-94F429AA7E15}" type="pres">
      <dgm:prSet presAssocID="{9C03CB6F-0229-4EEB-B470-F79204290AB7}" presName="node" presStyleLbl="node1" presStyleIdx="1" presStyleCnt="9" custLinFactNeighborX="2777" custLinFactNeighborY="-22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289B6-F03C-4FBD-9401-160B34B76CF5}" type="pres">
      <dgm:prSet presAssocID="{0AC1B907-AE54-4E3E-8CF1-B4A63044E50E}" presName="sibTrans" presStyleCnt="0"/>
      <dgm:spPr/>
    </dgm:pt>
    <dgm:pt modelId="{34A4AB1F-46CF-4697-9DE4-033B5B7ACBA9}" type="pres">
      <dgm:prSet presAssocID="{30782407-AE0E-4A9F-8849-7FD3700758B3}" presName="node" presStyleLbl="node1" presStyleIdx="2" presStyleCnt="9" custLinFactNeighborX="1112" custLinFactNeighborY="-22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E8762-0A8F-43FF-A95D-1B4F14C4BA35}" type="pres">
      <dgm:prSet presAssocID="{3E9ABD85-F41C-40DC-AB4E-2C0340846E38}" presName="sibTrans" presStyleCnt="0"/>
      <dgm:spPr/>
    </dgm:pt>
    <dgm:pt modelId="{5459A5B9-233C-4900-A811-A8F6A4ED9351}" type="pres">
      <dgm:prSet presAssocID="{0EAA67AA-042C-4584-9344-921C3D2C004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8BC81-DCAE-47D1-9BE6-09DC23A1E653}" type="pres">
      <dgm:prSet presAssocID="{29FB5AFB-7FB0-4A8B-8B96-99B25C317C15}" presName="sibTrans" presStyleCnt="0"/>
      <dgm:spPr/>
    </dgm:pt>
    <dgm:pt modelId="{D36382E2-F4E8-406D-93D8-9979C77EFFB9}" type="pres">
      <dgm:prSet presAssocID="{D1BA58EC-97A8-4141-ACE5-38F1BBEFB6B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840AC-DA9A-4EBE-8D2F-3C32F8B614D1}" type="pres">
      <dgm:prSet presAssocID="{3D3D3EE5-E79F-4330-B9C7-08CA7C4D2938}" presName="sibTrans" presStyleCnt="0"/>
      <dgm:spPr/>
    </dgm:pt>
    <dgm:pt modelId="{FFBFCC34-99D6-489C-A3BF-1CF8818C3999}" type="pres">
      <dgm:prSet presAssocID="{BD5AC3A5-07F9-48F2-AA75-62257634FEB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62B78-2861-465D-A038-BD7E6D75A7B1}" type="pres">
      <dgm:prSet presAssocID="{67EBC52D-D905-4422-8AE3-7231D8FD7545}" presName="sibTrans" presStyleCnt="0"/>
      <dgm:spPr/>
    </dgm:pt>
    <dgm:pt modelId="{DE9F02B9-2427-4D8F-9595-DAD89E352043}" type="pres">
      <dgm:prSet presAssocID="{022F6B42-FC34-49A9-9890-FF9D96C8F55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844E8-36D0-4E4B-9091-017D305FB26A}" type="pres">
      <dgm:prSet presAssocID="{ADF0548F-F443-4461-AA99-837D9F72B8FA}" presName="sibTrans" presStyleCnt="0"/>
      <dgm:spPr/>
    </dgm:pt>
    <dgm:pt modelId="{3AA35795-89B3-4249-B088-4FC5F9DED0AA}" type="pres">
      <dgm:prSet presAssocID="{DAD4629F-56E4-4515-AB24-C39A0B9F42C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7C417-0CC4-4C93-A563-894F32D4F35F}" type="pres">
      <dgm:prSet presAssocID="{4736615B-80C7-4C67-B7C7-CEC83B5528CA}" presName="sibTrans" presStyleCnt="0"/>
      <dgm:spPr/>
    </dgm:pt>
    <dgm:pt modelId="{E43B88E1-64BD-4894-B0B3-E63C2A3A3EC0}" type="pres">
      <dgm:prSet presAssocID="{C791842F-57EF-4500-A592-62EDBE57BD2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08BD14-10CE-4218-9598-52EBA5CCF653}" type="presOf" srcId="{D1BA58EC-97A8-4141-ACE5-38F1BBEFB6BA}" destId="{D36382E2-F4E8-406D-93D8-9979C77EFFB9}" srcOrd="0" destOrd="0" presId="urn:microsoft.com/office/officeart/2005/8/layout/default"/>
    <dgm:cxn modelId="{1B5D6CD9-C5CF-4EA0-9018-1280F6F4E2C0}" type="presOf" srcId="{0481478F-0233-44D4-B664-BC49F2B751B1}" destId="{890D8F8B-BC25-4FB0-98CC-F4F777B218D5}" srcOrd="0" destOrd="0" presId="urn:microsoft.com/office/officeart/2005/8/layout/default"/>
    <dgm:cxn modelId="{9BF8BB30-8C3F-4829-B908-8D4BAB2E998B}" srcId="{0481478F-0233-44D4-B664-BC49F2B751B1}" destId="{BD5AC3A5-07F9-48F2-AA75-62257634FEBC}" srcOrd="5" destOrd="0" parTransId="{7AF57E04-1ECA-4553-A40C-BA5866547205}" sibTransId="{67EBC52D-D905-4422-8AE3-7231D8FD7545}"/>
    <dgm:cxn modelId="{A2156CDF-9C3E-4FDA-BA7F-DEF3A6178887}" type="presOf" srcId="{0EAA67AA-042C-4584-9344-921C3D2C004B}" destId="{5459A5B9-233C-4900-A811-A8F6A4ED9351}" srcOrd="0" destOrd="0" presId="urn:microsoft.com/office/officeart/2005/8/layout/default"/>
    <dgm:cxn modelId="{1A99D5F7-812E-4D91-8CFF-1266F3BAAAA7}" srcId="{0481478F-0233-44D4-B664-BC49F2B751B1}" destId="{C791842F-57EF-4500-A592-62EDBE57BD27}" srcOrd="8" destOrd="0" parTransId="{2D8E5254-1DC1-41AD-AA42-BC1CE26A1CF6}" sibTransId="{4CE217FB-8BD3-428B-8AA1-E063A410F66B}"/>
    <dgm:cxn modelId="{2E5C34B0-BF83-4E33-BE44-92F804231097}" srcId="{0481478F-0233-44D4-B664-BC49F2B751B1}" destId="{30782407-AE0E-4A9F-8849-7FD3700758B3}" srcOrd="2" destOrd="0" parTransId="{28FA6084-152D-46B5-B6DC-8A605546CF10}" sibTransId="{3E9ABD85-F41C-40DC-AB4E-2C0340846E38}"/>
    <dgm:cxn modelId="{919D7B4C-A63A-4785-8F49-1174A72574F3}" srcId="{0481478F-0233-44D4-B664-BC49F2B751B1}" destId="{DAD4629F-56E4-4515-AB24-C39A0B9F42CE}" srcOrd="7" destOrd="0" parTransId="{972E764C-75E6-4496-94D1-82F9F2E63009}" sibTransId="{4736615B-80C7-4C67-B7C7-CEC83B5528CA}"/>
    <dgm:cxn modelId="{8D9998D2-9BB1-4838-8349-5F4DD9B7E10F}" type="presOf" srcId="{C791842F-57EF-4500-A592-62EDBE57BD27}" destId="{E43B88E1-64BD-4894-B0B3-E63C2A3A3EC0}" srcOrd="0" destOrd="0" presId="urn:microsoft.com/office/officeart/2005/8/layout/default"/>
    <dgm:cxn modelId="{F2BC7B11-AEFF-4D36-BAB3-03CB8406D7BC}" srcId="{0481478F-0233-44D4-B664-BC49F2B751B1}" destId="{D1BA58EC-97A8-4141-ACE5-38F1BBEFB6BA}" srcOrd="4" destOrd="0" parTransId="{AB02C43D-BCC4-4921-9E9F-499546E8071B}" sibTransId="{3D3D3EE5-E79F-4330-B9C7-08CA7C4D2938}"/>
    <dgm:cxn modelId="{23C00013-2F37-43C2-9B20-1868DCD11C2F}" type="presOf" srcId="{30782407-AE0E-4A9F-8849-7FD3700758B3}" destId="{34A4AB1F-46CF-4697-9DE4-033B5B7ACBA9}" srcOrd="0" destOrd="0" presId="urn:microsoft.com/office/officeart/2005/8/layout/default"/>
    <dgm:cxn modelId="{ACF79593-AEA4-42CC-B983-837DBA5C13DD}" srcId="{0481478F-0233-44D4-B664-BC49F2B751B1}" destId="{022F6B42-FC34-49A9-9890-FF9D96C8F552}" srcOrd="6" destOrd="0" parTransId="{43CBD86D-603C-4052-B168-F88C713C2D39}" sibTransId="{ADF0548F-F443-4461-AA99-837D9F72B8FA}"/>
    <dgm:cxn modelId="{AAE6308F-E5B4-4AD8-8002-A938282B9D94}" type="presOf" srcId="{AC0EB469-E53C-4119-A137-A944A7695E9A}" destId="{87694C41-8109-4CA2-99A7-134A452D61DC}" srcOrd="0" destOrd="0" presId="urn:microsoft.com/office/officeart/2005/8/layout/default"/>
    <dgm:cxn modelId="{4CA3651D-6325-48C3-97E7-8A386FB6E6E7}" srcId="{0481478F-0233-44D4-B664-BC49F2B751B1}" destId="{0EAA67AA-042C-4584-9344-921C3D2C004B}" srcOrd="3" destOrd="0" parTransId="{BD7083F8-7724-4411-8EF4-E92A910F7A8E}" sibTransId="{29FB5AFB-7FB0-4A8B-8B96-99B25C317C15}"/>
    <dgm:cxn modelId="{2547D17B-5EFB-4627-BDAE-660DE6A4D169}" srcId="{0481478F-0233-44D4-B664-BC49F2B751B1}" destId="{AC0EB469-E53C-4119-A137-A944A7695E9A}" srcOrd="0" destOrd="0" parTransId="{7C70B6EE-37E7-494F-9AF4-E4D53ED551CF}" sibTransId="{0B8E133F-A4D5-4BDA-906A-04935C0A1D27}"/>
    <dgm:cxn modelId="{607B87D6-C280-41E7-ADA8-7774EB768233}" type="presOf" srcId="{BD5AC3A5-07F9-48F2-AA75-62257634FEBC}" destId="{FFBFCC34-99D6-489C-A3BF-1CF8818C3999}" srcOrd="0" destOrd="0" presId="urn:microsoft.com/office/officeart/2005/8/layout/default"/>
    <dgm:cxn modelId="{2C27393D-DC1D-460C-A303-64F019EB351C}" type="presOf" srcId="{022F6B42-FC34-49A9-9890-FF9D96C8F552}" destId="{DE9F02B9-2427-4D8F-9595-DAD89E352043}" srcOrd="0" destOrd="0" presId="urn:microsoft.com/office/officeart/2005/8/layout/default"/>
    <dgm:cxn modelId="{588D7884-F67D-4B56-812D-61847D0FF749}" type="presOf" srcId="{DAD4629F-56E4-4515-AB24-C39A0B9F42CE}" destId="{3AA35795-89B3-4249-B088-4FC5F9DED0AA}" srcOrd="0" destOrd="0" presId="urn:microsoft.com/office/officeart/2005/8/layout/default"/>
    <dgm:cxn modelId="{CC8066F9-B7F6-432F-882C-A80D362B024F}" type="presOf" srcId="{9C03CB6F-0229-4EEB-B470-F79204290AB7}" destId="{8E8299A2-2FC2-4629-BCFC-94F429AA7E15}" srcOrd="0" destOrd="0" presId="urn:microsoft.com/office/officeart/2005/8/layout/default"/>
    <dgm:cxn modelId="{138FDCFA-08AD-41F0-8618-5D2BA4D47138}" srcId="{0481478F-0233-44D4-B664-BC49F2B751B1}" destId="{9C03CB6F-0229-4EEB-B470-F79204290AB7}" srcOrd="1" destOrd="0" parTransId="{A74D41D7-3C91-4E0B-8A7A-1F1D8DCACB28}" sibTransId="{0AC1B907-AE54-4E3E-8CF1-B4A63044E50E}"/>
    <dgm:cxn modelId="{51EFD02E-0E01-4B99-B7B8-51F5195BB384}" type="presParOf" srcId="{890D8F8B-BC25-4FB0-98CC-F4F777B218D5}" destId="{87694C41-8109-4CA2-99A7-134A452D61DC}" srcOrd="0" destOrd="0" presId="urn:microsoft.com/office/officeart/2005/8/layout/default"/>
    <dgm:cxn modelId="{427F961B-9389-49BF-B57F-BF0F847AD2E1}" type="presParOf" srcId="{890D8F8B-BC25-4FB0-98CC-F4F777B218D5}" destId="{F99A5F36-9EC6-488D-95E2-15B7A100C015}" srcOrd="1" destOrd="0" presId="urn:microsoft.com/office/officeart/2005/8/layout/default"/>
    <dgm:cxn modelId="{8FD35AC8-69FC-4F69-9EDD-D35F57EAF512}" type="presParOf" srcId="{890D8F8B-BC25-4FB0-98CC-F4F777B218D5}" destId="{8E8299A2-2FC2-4629-BCFC-94F429AA7E15}" srcOrd="2" destOrd="0" presId="urn:microsoft.com/office/officeart/2005/8/layout/default"/>
    <dgm:cxn modelId="{95D9A52B-BBC0-4162-B0FC-F2327A16E16B}" type="presParOf" srcId="{890D8F8B-BC25-4FB0-98CC-F4F777B218D5}" destId="{398289B6-F03C-4FBD-9401-160B34B76CF5}" srcOrd="3" destOrd="0" presId="urn:microsoft.com/office/officeart/2005/8/layout/default"/>
    <dgm:cxn modelId="{FF649D2D-FDF5-4F33-A3A0-00C2FF40523C}" type="presParOf" srcId="{890D8F8B-BC25-4FB0-98CC-F4F777B218D5}" destId="{34A4AB1F-46CF-4697-9DE4-033B5B7ACBA9}" srcOrd="4" destOrd="0" presId="urn:microsoft.com/office/officeart/2005/8/layout/default"/>
    <dgm:cxn modelId="{928CB344-E119-4743-88CB-0C71D7E084E5}" type="presParOf" srcId="{890D8F8B-BC25-4FB0-98CC-F4F777B218D5}" destId="{9C9E8762-0A8F-43FF-A95D-1B4F14C4BA35}" srcOrd="5" destOrd="0" presId="urn:microsoft.com/office/officeart/2005/8/layout/default"/>
    <dgm:cxn modelId="{4CCF4601-DDB5-4CF9-9A9E-50F357803B66}" type="presParOf" srcId="{890D8F8B-BC25-4FB0-98CC-F4F777B218D5}" destId="{5459A5B9-233C-4900-A811-A8F6A4ED9351}" srcOrd="6" destOrd="0" presId="urn:microsoft.com/office/officeart/2005/8/layout/default"/>
    <dgm:cxn modelId="{C4C82C0D-9467-45AD-B950-92B0A2BF485D}" type="presParOf" srcId="{890D8F8B-BC25-4FB0-98CC-F4F777B218D5}" destId="{18B8BC81-DCAE-47D1-9BE6-09DC23A1E653}" srcOrd="7" destOrd="0" presId="urn:microsoft.com/office/officeart/2005/8/layout/default"/>
    <dgm:cxn modelId="{23D910CF-1E7A-4C14-A3B5-145918ADF6E8}" type="presParOf" srcId="{890D8F8B-BC25-4FB0-98CC-F4F777B218D5}" destId="{D36382E2-F4E8-406D-93D8-9979C77EFFB9}" srcOrd="8" destOrd="0" presId="urn:microsoft.com/office/officeart/2005/8/layout/default"/>
    <dgm:cxn modelId="{19E24CB2-17D2-43D1-A52B-AFB1C40ECE8A}" type="presParOf" srcId="{890D8F8B-BC25-4FB0-98CC-F4F777B218D5}" destId="{1AA840AC-DA9A-4EBE-8D2F-3C32F8B614D1}" srcOrd="9" destOrd="0" presId="urn:microsoft.com/office/officeart/2005/8/layout/default"/>
    <dgm:cxn modelId="{A89638CF-7B56-4421-A2A7-6D1AE2C67411}" type="presParOf" srcId="{890D8F8B-BC25-4FB0-98CC-F4F777B218D5}" destId="{FFBFCC34-99D6-489C-A3BF-1CF8818C3999}" srcOrd="10" destOrd="0" presId="urn:microsoft.com/office/officeart/2005/8/layout/default"/>
    <dgm:cxn modelId="{E75CDC11-AB8B-4409-934E-EF677045BDE7}" type="presParOf" srcId="{890D8F8B-BC25-4FB0-98CC-F4F777B218D5}" destId="{25562B78-2861-465D-A038-BD7E6D75A7B1}" srcOrd="11" destOrd="0" presId="urn:microsoft.com/office/officeart/2005/8/layout/default"/>
    <dgm:cxn modelId="{3973B5EF-636E-4E93-B4D9-20D338B0BABD}" type="presParOf" srcId="{890D8F8B-BC25-4FB0-98CC-F4F777B218D5}" destId="{DE9F02B9-2427-4D8F-9595-DAD89E352043}" srcOrd="12" destOrd="0" presId="urn:microsoft.com/office/officeart/2005/8/layout/default"/>
    <dgm:cxn modelId="{DEF73BBC-6753-4E36-BFCB-A3F7FFD3844A}" type="presParOf" srcId="{890D8F8B-BC25-4FB0-98CC-F4F777B218D5}" destId="{C61844E8-36D0-4E4B-9091-017D305FB26A}" srcOrd="13" destOrd="0" presId="urn:microsoft.com/office/officeart/2005/8/layout/default"/>
    <dgm:cxn modelId="{FD89B4F6-9474-4E4A-8C71-9A9B05C92D22}" type="presParOf" srcId="{890D8F8B-BC25-4FB0-98CC-F4F777B218D5}" destId="{3AA35795-89B3-4249-B088-4FC5F9DED0AA}" srcOrd="14" destOrd="0" presId="urn:microsoft.com/office/officeart/2005/8/layout/default"/>
    <dgm:cxn modelId="{21C42A5E-3635-494F-84EA-1F97B27F2367}" type="presParOf" srcId="{890D8F8B-BC25-4FB0-98CC-F4F777B218D5}" destId="{5C97C417-0CC4-4C93-A563-894F32D4F35F}" srcOrd="15" destOrd="0" presId="urn:microsoft.com/office/officeart/2005/8/layout/default"/>
    <dgm:cxn modelId="{9D0D3806-82D7-431D-9E38-5175AB9B17ED}" type="presParOf" srcId="{890D8F8B-BC25-4FB0-98CC-F4F777B218D5}" destId="{E43B88E1-64BD-4894-B0B3-E63C2A3A3EC0}" srcOrd="1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ABFCE6-04ED-44E9-9A53-160CB1A0C052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5F50C6-05BC-4EF4-8F96-65C8F2DD7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2186D64-D6B1-4AD9-8DB1-2B475DB1162E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5CA7AB-2FE4-41DC-A1FD-063DECAA6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0EA7-31EA-4B76-8807-8D66BF6162B6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A145-7BB1-41B2-B9C9-92C921744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790C-117B-4D06-BD53-74871D146DAE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A140-BCC7-4690-8D16-BB0C036F1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0EE3-F1D1-42DD-A8FB-11D012B7F6D9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A3FE-CC74-4D9D-9033-B36B9445A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711D-93D6-4522-A805-A82FBFBC3822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EC919-E863-4477-A1DD-768C64FA6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FBD6-9925-4A8E-B353-0B608A1AAFEC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E297-E047-4575-ADAC-95C468224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E5490-27F6-4349-B7E6-6F4EEF1E7132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BA62107-CA20-49FB-9644-4D968059E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9619-1C96-4201-B22B-0B56C8409FFF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998-F1B5-4BD8-8567-030051BA8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3039-0E9E-42D0-ABE2-8EDB24BB3355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FB86-54EC-4245-9CDE-593564133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12DA8F3-5426-4721-A8B3-19F31A5A5986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5D4F727-4DF5-4B56-A67E-A3C5CE4B4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7A1C2F6-EC8D-4B2C-8193-B883A3B863E6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F32B926-6729-47DD-BA51-8976A8248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1C2E072-BC09-4D3A-8CFA-F5A1F5CF83E7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FDA3E70-87A9-4A3B-9DE9-F997DBCB9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696" r:id="rId4"/>
    <p:sldLayoutId id="2147483704" r:id="rId5"/>
    <p:sldLayoutId id="2147483697" r:id="rId6"/>
    <p:sldLayoutId id="2147483698" r:id="rId7"/>
    <p:sldLayoutId id="2147483705" r:id="rId8"/>
    <p:sldLayoutId id="2147483706" r:id="rId9"/>
    <p:sldLayoutId id="2147483699" r:id="rId10"/>
    <p:sldLayoutId id="2147483700" r:id="rId11"/>
  </p:sldLayoutIdLst>
  <p:transition spd="med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B75B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Trebuchet MS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Trebuchet MS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Trebuchet MS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Trebuchet MS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Trebuchet MS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Trebuchet MS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Trebuchet MS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Trebuchet MS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4BF8E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500306"/>
            <a:ext cx="7858148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Нравственные основы воспитания школьников в современном российском образовании</a:t>
            </a:r>
            <a:endParaRPr lang="ru-RU" sz="3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857232"/>
            <a:ext cx="8501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НЕГОСУДАРСТВЕННОЕ ОБРАЗОВАТЕЛЬНОЕ УЧРЕЖДЕНИЕ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«Славянская школа в честь святых равноапостольных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Кирилла и Мефодия»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71802" y="4714884"/>
            <a:ext cx="37147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 dirty="0" smtClean="0">
                <a:latin typeface="Georgia" pitchFamily="18" charset="0"/>
              </a:rPr>
              <a:t>Учитель математики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Леонтьева Татьяна Александровна</a:t>
            </a:r>
            <a:endParaRPr lang="ru-RU" dirty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SC095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85728"/>
            <a:ext cx="2843212" cy="2708275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57158" y="2571744"/>
            <a:ext cx="6286544" cy="1845559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«Мы не только обучаем, </a:t>
            </a:r>
          </a:p>
          <a:p>
            <a:pPr algn="ctr"/>
            <a:r>
              <a:rPr lang="en-US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                                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но и духовно </a:t>
            </a:r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воспитываем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»</a:t>
            </a:r>
            <a:endParaRPr lang="ru-RU" sz="4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Impact"/>
            </a:endParaRPr>
          </a:p>
        </p:txBody>
      </p:sp>
      <p:pic>
        <p:nvPicPr>
          <p:cNvPr id="4" name="Picture 4" descr="DSC078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2143108" y="500042"/>
            <a:ext cx="5500698" cy="5000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D0D0D">
                      <a:alpha val="50000"/>
                    </a:srgbClr>
                  </a:outerShdw>
                </a:effectLst>
                <a:latin typeface="Arial Black"/>
              </a:rPr>
              <a:t>Задачи школы</a:t>
            </a:r>
            <a:endParaRPr lang="ru-RU" sz="3600" kern="10" dirty="0">
              <a:ln w="9525">
                <a:solidFill>
                  <a:srgbClr val="0D0D0D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3500000" algn="ctr" rotWithShape="0">
                  <a:srgbClr val="0D0D0D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2938" y="1571625"/>
            <a:ext cx="8115300" cy="4546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Arial Narrow" pitchFamily="34" charset="0"/>
              </a:rPr>
              <a:t>обеспечение соответствия образования уровню государственных образовательных стандартов;</a:t>
            </a:r>
          </a:p>
          <a:p>
            <a:pPr algn="just">
              <a:buFont typeface="Wingdings" pitchFamily="2" charset="2"/>
              <a:buChar char="Ø"/>
            </a:pPr>
            <a:endParaRPr lang="ru-RU" sz="2400" b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Arial Narrow" pitchFamily="34" charset="0"/>
              </a:rPr>
              <a:t>обеспечение благоприятных условий для разностороннего развития личности, таланта ученика;</a:t>
            </a:r>
          </a:p>
          <a:p>
            <a:pPr algn="just">
              <a:buFont typeface="Wingdings" pitchFamily="2" charset="2"/>
              <a:buChar char="Ø"/>
            </a:pPr>
            <a:endParaRPr lang="ru-RU" sz="2400" b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Arial Narrow" pitchFamily="34" charset="0"/>
              </a:rPr>
              <a:t>возрождение и развитие славянской культуры и православных традиций воспитания и образования.</a:t>
            </a:r>
          </a:p>
          <a:p>
            <a:pPr algn="just">
              <a:buFont typeface="Wingdings" pitchFamily="2" charset="2"/>
              <a:buChar char="Ø"/>
            </a:pPr>
            <a:endParaRPr lang="ru-RU" sz="2400" b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Arial Narrow" pitchFamily="34" charset="0"/>
              </a:rPr>
              <a:t>Формирование у школьников духовности и культуры.</a:t>
            </a:r>
          </a:p>
          <a:p>
            <a:pPr algn="just">
              <a:buFont typeface="Wingdings" pitchFamily="2" charset="2"/>
              <a:buChar char="Ø"/>
            </a:pPr>
            <a:endParaRPr lang="ru-RU" sz="2400" b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1714480" y="571480"/>
            <a:ext cx="5715000" cy="1000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107763" dir="13500000" algn="ctr" rotWithShape="0">
                    <a:srgbClr val="0D0D0D">
                      <a:alpha val="50000"/>
                    </a:srgbClr>
                  </a:outerShdw>
                </a:effectLst>
                <a:latin typeface="Arial Black"/>
              </a:rPr>
              <a:t>Учебные дисциплины</a:t>
            </a:r>
            <a:endParaRPr lang="ru-RU" sz="3600" kern="10" dirty="0">
              <a:ln w="9525">
                <a:solidFill>
                  <a:srgbClr val="0D0D0D"/>
                </a:solidFill>
                <a:round/>
                <a:headEnd/>
                <a:tailEnd/>
              </a:ln>
              <a:solidFill>
                <a:srgbClr val="66FF66"/>
              </a:solidFill>
              <a:effectLst>
                <a:outerShdw dist="107763" dir="13500000" algn="ctr" rotWithShape="0">
                  <a:srgbClr val="0D0D0D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571472" y="2285992"/>
            <a:ext cx="8229600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 Нравственные основы христианства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 Духовное пение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 Основы православной культуры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 Церковнославянский язык</a:t>
            </a:r>
            <a:endParaRPr lang="ru-RU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2828">
            <a:off x="234959" y="343162"/>
            <a:ext cx="484318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2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14356"/>
            <a:ext cx="4271835" cy="320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SC048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928934"/>
            <a:ext cx="4762532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095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323161" cy="549237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8980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000" b="1" dirty="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</a:rPr>
              <a:t>Введение православного компонента в содержание учебных предметов </a:t>
            </a:r>
            <a:endParaRPr lang="ru-RU" sz="3000" b="1" dirty="0">
              <a:ln w="6350">
                <a:solidFill>
                  <a:schemeClr val="tx1"/>
                </a:solidFill>
              </a:ln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571472" y="1928802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Внеурочная деятельность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71678"/>
            <a:ext cx="7929618" cy="35719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cs typeface="Arial" charset="0"/>
              </a:rPr>
              <a:t>Божественные литургии 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cs typeface="Arial" charset="0"/>
              </a:rPr>
              <a:t>Молебны 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Празднование христианских праздников: Рождество,  Крещение, Масленица, Пасха, день Жен Мироносиц,  день святых равноапостольных Кирилла и Мефодия.</a:t>
            </a:r>
          </a:p>
          <a:p>
            <a:pPr>
              <a:buFont typeface="Wingdings" pitchFamily="2" charset="2"/>
              <a:buChar char="v"/>
            </a:pPr>
            <a:endParaRPr lang="ru-RU" sz="3200" b="1" dirty="0" smtClean="0"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/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endParaRPr lang="ru-RU" sz="3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2161</TotalTime>
  <Words>144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Введение православного компонента в содержание учебных предметов </vt:lpstr>
      <vt:lpstr>Внеурочная деятельность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Valusha</dc:creator>
  <cp:lastModifiedBy>Татьяна</cp:lastModifiedBy>
  <cp:revision>286</cp:revision>
  <dcterms:created xsi:type="dcterms:W3CDTF">2009-03-11T18:06:44Z</dcterms:created>
  <dcterms:modified xsi:type="dcterms:W3CDTF">2013-10-12T11:06:59Z</dcterms:modified>
</cp:coreProperties>
</file>