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2" r:id="rId4"/>
    <p:sldId id="271" r:id="rId5"/>
    <p:sldId id="276" r:id="rId6"/>
    <p:sldId id="275" r:id="rId7"/>
    <p:sldId id="270" r:id="rId8"/>
    <p:sldId id="273" r:id="rId9"/>
    <p:sldId id="274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1129A1-401A-40FE-9CE7-87903385A6B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mg65.imageshack.us/img65/6595/wolfwalks5mh.gif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ryabinka-volkhov.ru/groups/0a22b43b4cd78b6b5ca3752f8d835dd8.jpeg" TargetMode="External"/><Relationship Id="rId5" Type="http://schemas.openxmlformats.org/officeDocument/2006/relationships/image" Target="../media/image5.gif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ryabinka-volkhov.ru/groups/0a22b43b4cd78b6b5ca3752f8d835dd8.jpe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72;&#1085;&#1083;&#1080;&#1081;&#1089;&#1082;&#1080;&#1081;\2%20&#1082;&#1083;&#1072;&#1089;&#1089;\3%20&#1095;&#1077;&#1090;&#1074;&#1077;&#1088;&#1090;&#1100;\&#1091;&#1088;&#1086;&#1082;%2051\098%20-%20Unit%203,%20Lesson%2051,%20Exercise%201.mp3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71802" y="1357298"/>
            <a:ext cx="4214842" cy="3357586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7200" b="1" i="1" dirty="0" smtClean="0">
                <a:solidFill>
                  <a:schemeClr val="accent3">
                    <a:lumMod val="50000"/>
                  </a:schemeClr>
                </a:solidFill>
              </a:rPr>
              <a:t>Good morning!</a:t>
            </a:r>
            <a:endParaRPr lang="ru-RU" sz="7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28794" y="1142984"/>
            <a:ext cx="5715040" cy="1857388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64316"/>
              </a:avLst>
            </a:prstTxWarp>
            <a:spAutoFit/>
          </a:bodyPr>
          <a:lstStyle/>
          <a:p>
            <a:r>
              <a:rPr lang="en-US" sz="88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Good bye</a:t>
            </a:r>
            <a:r>
              <a:rPr lang="ru-RU" sz="88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!</a:t>
            </a:r>
            <a:endParaRPr lang="ru-RU" sz="8800" b="1" i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857496"/>
            <a:ext cx="1857356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Выноска-облако 22"/>
          <p:cNvSpPr/>
          <p:nvPr/>
        </p:nvSpPr>
        <p:spPr>
          <a:xfrm>
            <a:off x="0" y="214290"/>
            <a:ext cx="2500330" cy="1071570"/>
          </a:xfrm>
          <a:prstGeom prst="cloudCallout">
            <a:avLst>
              <a:gd name="adj1" fmla="val -26732"/>
              <a:gd name="adj2" fmla="val 9440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673882" y="-136078"/>
            <a:ext cx="2342951" cy="203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-main-pic" descr="Картинка 233 из 151189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5643570" y="5072074"/>
            <a:ext cx="307180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Выноска-облако 25"/>
          <p:cNvSpPr/>
          <p:nvPr/>
        </p:nvSpPr>
        <p:spPr>
          <a:xfrm>
            <a:off x="5072066" y="571480"/>
            <a:ext cx="1571636" cy="612648"/>
          </a:xfrm>
          <a:prstGeom prst="cloudCallout">
            <a:avLst>
              <a:gd name="adj1" fmla="val -35848"/>
              <a:gd name="adj2" fmla="val 8416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1285852" y="1428736"/>
            <a:ext cx="6572264" cy="857256"/>
          </a:xfrm>
        </p:spPr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:] – he, she, we, see, green</a:t>
            </a:r>
            <a:endParaRPr lang="ru-RU" dirty="0"/>
          </a:p>
        </p:txBody>
      </p:sp>
      <p:sp>
        <p:nvSpPr>
          <p:cNvPr id="28" name="Заголовок 7"/>
          <p:cNvSpPr txBox="1">
            <a:spLocks/>
          </p:cNvSpPr>
          <p:nvPr/>
        </p:nvSpPr>
        <p:spPr>
          <a:xfrm>
            <a:off x="1285852" y="1643050"/>
            <a:ext cx="6643734" cy="114300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el-GR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Λ</a:t>
            </a:r>
            <a:r>
              <a: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] – run, funny, but, up, jump</a:t>
            </a:r>
            <a:endParaRPr kumimoji="0" lang="ru-RU" sz="32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Заголовок 7"/>
          <p:cNvSpPr txBox="1">
            <a:spLocks/>
          </p:cNvSpPr>
          <p:nvPr/>
        </p:nvSpPr>
        <p:spPr>
          <a:xfrm>
            <a:off x="1285852" y="1928802"/>
            <a:ext cx="6643734" cy="114300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lang="el-GR" sz="3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ǽ</a:t>
            </a:r>
            <a:r>
              <a: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] – black, cat, fat, hat, and</a:t>
            </a:r>
            <a:endParaRPr kumimoji="0" lang="ru-RU" sz="32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8" grpId="1"/>
      <p:bldP spid="29" grpId="0"/>
      <p:bldP spid="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6543692" cy="4214842"/>
          </a:xfrm>
        </p:spPr>
        <p:txBody>
          <a:bodyPr>
            <a:noAutofit/>
          </a:bodyPr>
          <a:lstStyle/>
          <a:p>
            <a:r>
              <a:rPr lang="en-US" sz="4800" dirty="0" smtClean="0"/>
              <a:t>It is big. </a:t>
            </a:r>
            <a:br>
              <a:rPr lang="en-US" sz="4800" dirty="0" smtClean="0"/>
            </a:br>
            <a:r>
              <a:rPr lang="en-US" sz="4800" dirty="0" smtClean="0"/>
              <a:t>It is grey. </a:t>
            </a:r>
            <a:br>
              <a:rPr lang="en-US" sz="4800" dirty="0" smtClean="0"/>
            </a:br>
            <a:r>
              <a:rPr lang="en-US" sz="4800" dirty="0" smtClean="0"/>
              <a:t>it is bad and angry, </a:t>
            </a:r>
            <a:br>
              <a:rPr lang="en-US" sz="4800" dirty="0" smtClean="0"/>
            </a:br>
            <a:r>
              <a:rPr lang="en-US" sz="4800" dirty="0" smtClean="0"/>
              <a:t>it lives in the forest. </a:t>
            </a:r>
            <a:br>
              <a:rPr lang="en-US" sz="4800" dirty="0" smtClean="0"/>
            </a:br>
            <a:r>
              <a:rPr lang="en-US" sz="4800" dirty="0" smtClean="0"/>
              <a:t>It can run.</a:t>
            </a:r>
            <a:br>
              <a:rPr lang="en-US" sz="4800" dirty="0" smtClean="0"/>
            </a:br>
            <a:r>
              <a:rPr lang="en-US" sz="4800" dirty="0" smtClean="0"/>
              <a:t>It cant fly.</a:t>
            </a:r>
            <a:endParaRPr lang="ru-RU" sz="4800" dirty="0"/>
          </a:p>
        </p:txBody>
      </p:sp>
      <p:pic>
        <p:nvPicPr>
          <p:cNvPr id="3" name="i-main-pic" descr="Картинка 103 из 105408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08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179388" y="188913"/>
            <a:ext cx="8713787" cy="6408737"/>
          </a:xfrm>
          <a:prstGeom prst="rect">
            <a:avLst/>
          </a:prstGeom>
          <a:noFill/>
          <a:ln w="381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19" name="AutoShape 6"/>
          <p:cNvSpPr>
            <a:spLocks noChangeArrowheads="1"/>
          </p:cNvSpPr>
          <p:nvPr/>
        </p:nvSpPr>
        <p:spPr bwMode="auto">
          <a:xfrm>
            <a:off x="4071938" y="2928938"/>
            <a:ext cx="2376487" cy="6492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0599" name="AutoShape 7"/>
          <p:cNvSpPr>
            <a:spLocks noChangeArrowheads="1"/>
          </p:cNvSpPr>
          <p:nvPr/>
        </p:nvSpPr>
        <p:spPr bwMode="auto">
          <a:xfrm>
            <a:off x="6429375" y="2071688"/>
            <a:ext cx="2339975" cy="2160587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Стр.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91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2" descr="сканирование0003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357188" y="928688"/>
            <a:ext cx="3678237" cy="4968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" name="098 - Unit 3, Lesson 51, Exercise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1481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85828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 I've got a pet.           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  It is _____________________.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(red, orange, green, grey, brown, black, pink, white,                 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small,  big, funny, sad, smart, brave)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 It can ___________.  It can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 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run, jump, fly, swim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  It lives _________________ 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(in the forest, in the zoo, in the house, on the farm)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 I like my pet.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2863" y="4254500"/>
            <a:ext cx="2751137" cy="260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071942"/>
            <a:ext cx="42672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 descr="http://bpucette.b.p.pic.centerblog.net/w2aphh4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928670"/>
            <a:ext cx="4071966" cy="3437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07154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/>
              <a:t>T</a:t>
            </a:r>
            <a:r>
              <a:rPr lang="ru-RU" sz="3200" b="1" dirty="0" err="1" smtClean="0"/>
              <a:t>ри</a:t>
            </a:r>
            <a:r>
              <a:rPr lang="ru-RU" sz="3200" b="1" dirty="0" smtClean="0"/>
              <a:t> самых заветных желания лишь </a:t>
            </a:r>
            <a:br>
              <a:rPr lang="ru-RU" sz="3200" b="1" dirty="0" smtClean="0"/>
            </a:br>
            <a:r>
              <a:rPr lang="ru-RU" sz="3200" b="1" dirty="0" smtClean="0"/>
              <a:t>Исполнит всем в мире известная</a:t>
            </a:r>
            <a:r>
              <a:rPr lang="en-US" sz="3200" b="1" dirty="0" smtClean="0"/>
              <a:t>____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86578" y="2857496"/>
            <a:ext cx="1285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/>
              <a:t>fish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1481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/>
              <a:t>Подарит всем улыбку </a:t>
            </a:r>
            <a:r>
              <a:rPr lang="ru-RU" sz="3200" b="1" dirty="0" err="1" smtClean="0"/>
              <a:t>smile</a:t>
            </a:r>
            <a:r>
              <a:rPr lang="ru-RU" sz="3200" b="1" dirty="0" smtClean="0"/>
              <a:t> </a:t>
            </a:r>
            <a:br>
              <a:rPr lang="ru-RU" sz="3200" b="1" dirty="0" smtClean="0"/>
            </a:br>
            <a:r>
              <a:rPr lang="ru-RU" sz="3200" b="1" dirty="0" smtClean="0"/>
              <a:t>Зубастый, длинный</a:t>
            </a:r>
            <a:r>
              <a:rPr lang="en-US" sz="3200" b="1" dirty="0" smtClean="0"/>
              <a:t>___________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6211669"/>
            <a:ext cx="2236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crocodile</a:t>
            </a:r>
            <a:endParaRPr lang="ru-RU" sz="3600" b="1" dirty="0"/>
          </a:p>
        </p:txBody>
      </p:sp>
      <p:pic>
        <p:nvPicPr>
          <p:cNvPr id="6146" name="Picture 2" descr="http://img-fotki.yandex.ru/get/3613/kaory-x.9/0_fbcb_b33529c7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14290"/>
            <a:ext cx="1966974" cy="2786082"/>
          </a:xfrm>
          <a:prstGeom prst="rect">
            <a:avLst/>
          </a:prstGeom>
          <a:noFill/>
        </p:spPr>
      </p:pic>
      <p:pic>
        <p:nvPicPr>
          <p:cNvPr id="6148" name="Picture 4" descr="http://www.friendsplace.ru/public/images/imageblock/100430-krokod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857628"/>
            <a:ext cx="2603012" cy="2519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42918"/>
            <a:ext cx="48577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 нашем доме просто </a:t>
            </a:r>
            <a:r>
              <a:rPr lang="ru-RU" sz="3200" b="1" dirty="0" err="1" smtClean="0"/>
              <a:t>хаус</a:t>
            </a:r>
            <a:r>
              <a:rPr lang="ru-RU" sz="3200" b="1" dirty="0" smtClean="0"/>
              <a:t> </a:t>
            </a:r>
            <a:br>
              <a:rPr lang="ru-RU" sz="3200" b="1" dirty="0" smtClean="0"/>
            </a:br>
            <a:r>
              <a:rPr lang="ru-RU" sz="3200" b="1" dirty="0" smtClean="0"/>
              <a:t>Поселилась в доме</a:t>
            </a:r>
            <a:r>
              <a:rPr lang="en-US" sz="3200" b="1" dirty="0" smtClean="0"/>
              <a:t>______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43702" y="2357430"/>
            <a:ext cx="1672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mouse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57200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/>
              <a:t>В сарае у бабушки видел я фрау. </a:t>
            </a:r>
            <a:br>
              <a:rPr lang="ru-RU" sz="3200" b="1" dirty="0" smtClean="0"/>
            </a:br>
            <a:r>
              <a:rPr lang="ru-RU" sz="3200" b="1" dirty="0" smtClean="0"/>
              <a:t>Дает молоко нам кормилица </a:t>
            </a:r>
            <a:r>
              <a:rPr lang="en-US" sz="3200" b="1" dirty="0" smtClean="0"/>
              <a:t>______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768" y="6143644"/>
            <a:ext cx="1193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cow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pic>
        <p:nvPicPr>
          <p:cNvPr id="3074" name="Picture 2" descr="http://bms.24open.ru/images/53a559c69eb8ac83301811a7da8a5b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286124"/>
            <a:ext cx="2857488" cy="2968819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14290"/>
            <a:ext cx="2047875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jka.ru/uploads/images/e/1/f/2/3/c40d86ab6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214685"/>
            <a:ext cx="2143140" cy="2857521"/>
          </a:xfrm>
          <a:prstGeom prst="rect">
            <a:avLst/>
          </a:prstGeom>
          <a:noFill/>
        </p:spPr>
      </p:pic>
      <p:pic>
        <p:nvPicPr>
          <p:cNvPr id="2052" name="Picture 4" descr="http://www.chitalnya.ru/upload/500/660602362360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14290"/>
            <a:ext cx="2154841" cy="27860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00042"/>
            <a:ext cx="592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Дождь прошел и на порог, </a:t>
            </a:r>
            <a:br>
              <a:rPr lang="ru-RU" sz="3200" b="1" dirty="0" smtClean="0"/>
            </a:br>
            <a:r>
              <a:rPr lang="ru-RU" sz="3200" b="1" dirty="0" smtClean="0"/>
              <a:t>Квакнув, прыгнула к нам</a:t>
            </a:r>
            <a:r>
              <a:rPr lang="en-US" sz="3200" b="1" dirty="0" smtClean="0"/>
              <a:t>______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16" y="2357430"/>
            <a:ext cx="1159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/>
              <a:t>frog</a:t>
            </a:r>
            <a:r>
              <a:rPr lang="ru-RU" sz="3200" b="1" dirty="0" smtClean="0"/>
              <a:t>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3357562"/>
            <a:ext cx="55721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Гладишь - ласкается, </a:t>
            </a:r>
            <a:br>
              <a:rPr lang="ru-RU" sz="3200" b="1" dirty="0" smtClean="0"/>
            </a:br>
            <a:r>
              <a:rPr lang="ru-RU" sz="3200" b="1" dirty="0" smtClean="0"/>
              <a:t>Дразнишь - кусается.</a:t>
            </a:r>
            <a:endParaRPr lang="en-US" sz="3200" b="1" dirty="0" smtClean="0"/>
          </a:p>
          <a:p>
            <a:r>
              <a:rPr lang="ru-RU" sz="3200" b="1" dirty="0" smtClean="0"/>
              <a:t>Как же она называется?</a:t>
            </a:r>
            <a:endParaRPr lang="en-US" sz="3200" b="1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29454" y="5929330"/>
            <a:ext cx="1112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d</a:t>
            </a:r>
            <a:r>
              <a:rPr lang="ru-RU" sz="3200" b="1" dirty="0" err="1" smtClean="0"/>
              <a:t>og</a:t>
            </a:r>
            <a:r>
              <a:rPr lang="ru-RU" sz="3200" b="1" dirty="0" smtClean="0"/>
              <a:t>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428</TotalTime>
  <Words>187</Words>
  <Application>Microsoft Office PowerPoint</Application>
  <PresentationFormat>Экран (4:3)</PresentationFormat>
  <Paragraphs>30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[i:] – he, she, we, see, green</vt:lpstr>
      <vt:lpstr>It is big.  It is grey.  it is bad and angry,  it lives in the forest.  It can run. It cant fly.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50</cp:revision>
  <dcterms:created xsi:type="dcterms:W3CDTF">2012-06-19T11:24:34Z</dcterms:created>
  <dcterms:modified xsi:type="dcterms:W3CDTF">2013-03-27T04:22:35Z</dcterms:modified>
</cp:coreProperties>
</file>