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72" r:id="rId3"/>
    <p:sldId id="273" r:id="rId4"/>
    <p:sldId id="259" r:id="rId5"/>
    <p:sldId id="260" r:id="rId6"/>
    <p:sldId id="262" r:id="rId7"/>
    <p:sldId id="258" r:id="rId8"/>
    <p:sldId id="263" r:id="rId9"/>
    <p:sldId id="267" r:id="rId10"/>
    <p:sldId id="266" r:id="rId11"/>
    <p:sldId id="265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EC23-2A88-402A-9E04-B033DE3772E1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C0CA6-F072-46CC-BA0E-A49A15CBC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376263-6C68-4B77-846C-E90EB6ECCB09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EF1E72C-2754-42E8-BCAB-581EA70093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83560"/>
            <a:ext cx="849694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“MUTTER” in German</a:t>
            </a:r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“MITERA” in Greek</a:t>
            </a:r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“</a:t>
            </a:r>
            <a:r>
              <a:rPr lang="ru-RU" sz="6600" dirty="0" err="1" smtClean="0">
                <a:solidFill>
                  <a:srgbClr val="FF0000"/>
                </a:solidFill>
              </a:rPr>
              <a:t>Мати</a:t>
            </a:r>
            <a:r>
              <a:rPr lang="en-US" sz="6600" dirty="0" smtClean="0">
                <a:solidFill>
                  <a:srgbClr val="FF0000"/>
                </a:solidFill>
              </a:rPr>
              <a:t>”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 in Ukrainian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You are welcome!</a:t>
            </a:r>
            <a:endParaRPr lang="ru-RU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check your home task!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Three blind mice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Picture 2" descr="C:\Users\Ирина Владимировна\Desktop\i (1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1905000" cy="1428750"/>
          </a:xfrm>
          <a:prstGeom prst="rect">
            <a:avLst/>
          </a:prstGeom>
          <a:noFill/>
        </p:spPr>
      </p:pic>
      <p:pic>
        <p:nvPicPr>
          <p:cNvPr id="5" name="Picture 2" descr="C:\Users\Ирина Владимировна\Desktop\i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509120"/>
            <a:ext cx="2376264" cy="2016224"/>
          </a:xfrm>
          <a:prstGeom prst="rect">
            <a:avLst/>
          </a:prstGeom>
          <a:noFill/>
        </p:spPr>
      </p:pic>
      <p:pic>
        <p:nvPicPr>
          <p:cNvPr id="6" name="Picture 2" descr="C:\Users\Ирина Владимировна\Desktop\i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636912"/>
            <a:ext cx="237626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/>
          <a:lstStyle/>
          <a:p>
            <a:r>
              <a:rPr lang="en-US" sz="3600" b="1" dirty="0" smtClean="0"/>
              <a:t>Pretend somebody’s mother and ask for help your daughter or son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To help your mother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To lay the table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To clear the table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To do the washing up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FF00"/>
                </a:solidFill>
              </a:rPr>
              <a:t>To go shopping</a:t>
            </a:r>
          </a:p>
          <a:p>
            <a:pPr>
              <a:buFont typeface="Wingdings" pitchFamily="2" charset="2"/>
              <a:buChar char="v"/>
            </a:pPr>
            <a:endParaRPr lang="en-US" sz="36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FF00"/>
                </a:solidFill>
              </a:rPr>
              <a:t>To buy bread and milk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FF00"/>
                </a:solidFill>
              </a:rPr>
              <a:t>To sweep the floor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FF00"/>
                </a:solidFill>
              </a:rPr>
              <a:t>To cook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FF00"/>
                </a:solidFill>
              </a:rPr>
              <a:t>To clean your flat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Sinquain</a:t>
            </a:r>
            <a:r>
              <a:rPr lang="en-US" dirty="0" smtClean="0"/>
              <a:t>  poems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Mother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3888" y="1196753"/>
            <a:ext cx="5130056" cy="509971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1. Название (существительное) </a:t>
            </a:r>
          </a:p>
          <a:p>
            <a:pPr>
              <a:buNone/>
            </a:pPr>
            <a:r>
              <a:rPr lang="ru-RU" sz="3600" dirty="0" smtClean="0"/>
              <a:t>2.  Описание (прилагательное) </a:t>
            </a:r>
          </a:p>
          <a:p>
            <a:pPr>
              <a:buNone/>
            </a:pPr>
            <a:r>
              <a:rPr lang="ru-RU" sz="3600" dirty="0" smtClean="0"/>
              <a:t>3. Действия </a:t>
            </a:r>
          </a:p>
          <a:p>
            <a:pPr>
              <a:buNone/>
            </a:pPr>
            <a:r>
              <a:rPr lang="ru-RU" sz="3600" dirty="0" smtClean="0"/>
              <a:t>4. Чувство (фраза) </a:t>
            </a:r>
          </a:p>
          <a:p>
            <a:pPr>
              <a:buNone/>
            </a:pPr>
            <a:r>
              <a:rPr lang="ru-RU" sz="3600" dirty="0" smtClean="0"/>
              <a:t> 5. Повторение сути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>
                <a:solidFill>
                  <a:srgbClr val="FF0000"/>
                </a:solidFill>
              </a:rPr>
              <a:t>…in English?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MOTHER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Answer the questions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6051872" cy="4525963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What’s your mother’s name?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How old is she?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What is she?</a:t>
            </a:r>
          </a:p>
          <a:p>
            <a:pPr marL="58293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What are her main characteristics?</a:t>
            </a:r>
          </a:p>
          <a:p>
            <a:pPr marL="582930" indent="-514350">
              <a:buNone/>
            </a:pP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32240" y="1770501"/>
            <a:ext cx="196170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707678"/>
          </a:xfrm>
        </p:spPr>
        <p:txBody>
          <a:bodyPr/>
          <a:lstStyle/>
          <a:p>
            <a:r>
              <a:rPr lang="en-US" dirty="0" smtClean="0"/>
              <a:t>5. What is your mother for you?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662064" cy="5422900"/>
          </a:xfrm>
          <a:ln>
            <a:solidFill>
              <a:srgbClr val="FFFF00"/>
            </a:solidFill>
          </a:ln>
        </p:spPr>
        <p:txBody>
          <a:bodyPr>
            <a:normAutofit fontScale="92500"/>
          </a:bodyPr>
          <a:lstStyle/>
          <a:p>
            <a:r>
              <a:rPr lang="en-US" sz="2800" b="1" u="sng" dirty="0" smtClean="0">
                <a:solidFill>
                  <a:srgbClr val="92D050"/>
                </a:solidFill>
              </a:rPr>
              <a:t>Choose 3 you like best of all</a:t>
            </a:r>
          </a:p>
          <a:p>
            <a:endParaRPr lang="en-US" sz="2800" b="1" dirty="0" smtClean="0">
              <a:solidFill>
                <a:srgbClr val="92D050"/>
              </a:solidFill>
            </a:endParaRPr>
          </a:p>
          <a:p>
            <a:r>
              <a:rPr lang="en-US" sz="2800" b="1" u="sng" dirty="0" smtClean="0">
                <a:solidFill>
                  <a:srgbClr val="92D050"/>
                </a:solidFill>
              </a:rPr>
              <a:t>USE</a:t>
            </a:r>
            <a:r>
              <a:rPr lang="en-US" sz="2800" b="1" u="sng" dirty="0" smtClean="0">
                <a:solidFill>
                  <a:srgbClr val="92D050"/>
                </a:solidFill>
              </a:rPr>
              <a:t>:</a:t>
            </a:r>
          </a:p>
          <a:p>
            <a:r>
              <a:rPr lang="en-US" sz="3500" b="1" dirty="0" smtClean="0">
                <a:solidFill>
                  <a:srgbClr val="FFFF00"/>
                </a:solidFill>
              </a:rPr>
              <a:t>To my mind…</a:t>
            </a:r>
          </a:p>
          <a:p>
            <a:endParaRPr lang="en-US" sz="3500" b="1" dirty="0" smtClean="0">
              <a:solidFill>
                <a:srgbClr val="FFFF00"/>
              </a:solidFill>
            </a:endParaRPr>
          </a:p>
          <a:p>
            <a:r>
              <a:rPr lang="en-US" sz="3500" b="1" dirty="0" smtClean="0">
                <a:solidFill>
                  <a:srgbClr val="FFFF00"/>
                </a:solidFill>
              </a:rPr>
              <a:t>In my opinion…</a:t>
            </a:r>
          </a:p>
          <a:p>
            <a:endParaRPr lang="en-US" sz="3500" b="1" dirty="0" smtClean="0">
              <a:solidFill>
                <a:srgbClr val="FFFF00"/>
              </a:solidFill>
            </a:endParaRPr>
          </a:p>
          <a:p>
            <a:r>
              <a:rPr lang="en-US" sz="3500" b="1" dirty="0" smtClean="0">
                <a:solidFill>
                  <a:srgbClr val="FFFF00"/>
                </a:solidFill>
              </a:rPr>
              <a:t>I think…</a:t>
            </a:r>
            <a:endParaRPr lang="ru-RU" sz="3500" b="1" dirty="0">
              <a:solidFill>
                <a:srgbClr val="FFFF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131840" y="836712"/>
            <a:ext cx="6012160" cy="6021288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>
                <a:solidFill>
                  <a:srgbClr val="FFFF00"/>
                </a:solidFill>
              </a:rPr>
              <a:t>The DENTIST who uses a string.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en-US" sz="3400" dirty="0" smtClean="0">
                <a:solidFill>
                  <a:srgbClr val="FFFF00"/>
                </a:solidFill>
              </a:rPr>
              <a:t>The SUNSHINE on a cloudy day.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en-US" sz="3400" dirty="0" smtClean="0">
                <a:solidFill>
                  <a:srgbClr val="FFFF00"/>
                </a:solidFill>
              </a:rPr>
              <a:t>The STORY TELLER when you can't get to sleep.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en-US" sz="3400" dirty="0" smtClean="0">
                <a:solidFill>
                  <a:srgbClr val="FFFF00"/>
                </a:solidFill>
              </a:rPr>
              <a:t>The TEACHER who teaches about life.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en-US" sz="3400" dirty="0" smtClean="0">
                <a:solidFill>
                  <a:srgbClr val="FFFF00"/>
                </a:solidFill>
              </a:rPr>
              <a:t>The BAKER who makes chocolate  cookies.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en-US" sz="3400" dirty="0" smtClean="0">
                <a:solidFill>
                  <a:srgbClr val="FFFF00"/>
                </a:solidFill>
              </a:rPr>
              <a:t>The KEY that unlocks the door to the future.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en-US" sz="3400" dirty="0" smtClean="0">
                <a:solidFill>
                  <a:srgbClr val="FFFF00"/>
                </a:solidFill>
              </a:rPr>
              <a:t>The SINGER who sings childhood songs.</a:t>
            </a:r>
            <a:endParaRPr lang="ru-RU" sz="3400" dirty="0" smtClean="0">
              <a:solidFill>
                <a:srgbClr val="FFFF00"/>
              </a:solidFill>
            </a:endParaRPr>
          </a:p>
          <a:p>
            <a:r>
              <a:rPr lang="en-US" sz="3400" dirty="0" smtClean="0">
                <a:solidFill>
                  <a:srgbClr val="FFFF00"/>
                </a:solidFill>
              </a:rPr>
              <a:t>The FRIEND who puts real meaning into "I Love You"! </a:t>
            </a:r>
            <a:endParaRPr lang="ru-RU" sz="3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Why do you love your mother?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3610744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124744"/>
            <a:ext cx="4041775" cy="21602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53732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…</a:t>
            </a:r>
            <a:r>
              <a:rPr lang="en-US" sz="3200" b="1" dirty="0" smtClean="0">
                <a:latin typeface="Comic Sans MS" pitchFamily="66" charset="0"/>
              </a:rPr>
              <a:t>because she is special.</a:t>
            </a:r>
          </a:p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…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because she makes good food.</a:t>
            </a:r>
          </a:p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…because she hugs me.</a:t>
            </a:r>
          </a:p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…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because she takes me to swimming lessons.</a:t>
            </a:r>
          </a:p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…because she smells nice.</a:t>
            </a:r>
          </a:p>
          <a:p>
            <a:pPr>
              <a:buNone/>
            </a:pPr>
            <a:r>
              <a:rPr lang="en-US" sz="3200" b="1" dirty="0" smtClean="0">
                <a:latin typeface="Comic Sans MS" pitchFamily="66" charset="0"/>
              </a:rPr>
              <a:t>… </a:t>
            </a:r>
            <a:r>
              <a:rPr lang="en-US" sz="3200" b="1" dirty="0" smtClean="0">
                <a:solidFill>
                  <a:srgbClr val="FFFF00"/>
                </a:solidFill>
                <a:latin typeface="Comic Sans MS" pitchFamily="66" charset="0"/>
              </a:rPr>
              <a:t>because she is the best.</a:t>
            </a:r>
            <a:endParaRPr lang="ru-RU" sz="32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7" name="Picture 5" descr="MOME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816424" cy="464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692696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/>
              <a:t>Why Mothers are so Special_1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676456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sz="3400" dirty="0" smtClean="0">
                <a:solidFill>
                  <a:srgbClr val="FFFF00"/>
                </a:solidFill>
              </a:rPr>
              <a:t>Mum and Dad were watching TV when Mum said, “I’m tired, and it’s getting late. I think I’ll go to bed.”</a:t>
            </a:r>
            <a:endParaRPr lang="ru-RU" sz="3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		She went to the kitchen to make sandwiches for the next day, put spoons and bowls on the table.</a:t>
            </a: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		 She picked up the game pieces left on the table, put the phone back on the charger and put the telephone book into the drawer.</a:t>
            </a:r>
            <a:endParaRPr lang="ru-RU" sz="3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400" dirty="0" smtClean="0">
                <a:solidFill>
                  <a:srgbClr val="FFFF00"/>
                </a:solidFill>
              </a:rPr>
              <a:t>		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/>
              <a:t>Why Mothers are so Special_2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sz="3200" dirty="0" smtClean="0">
                <a:solidFill>
                  <a:srgbClr val="FFFF00"/>
                </a:solidFill>
              </a:rPr>
              <a:t>She watered </a:t>
            </a:r>
            <a:r>
              <a:rPr lang="en-US" sz="3200" smtClean="0">
                <a:solidFill>
                  <a:srgbClr val="FFFF00"/>
                </a:solidFill>
              </a:rPr>
              <a:t>the flowers</a:t>
            </a:r>
            <a:r>
              <a:rPr lang="en-US" sz="3200" dirty="0" smtClean="0">
                <a:solidFill>
                  <a:srgbClr val="FFFF00"/>
                </a:solidFill>
              </a:rPr>
              <a:t>. She stopped by the desk and wrote a note to the teacher, counted out some cash for the excursion.</a:t>
            </a:r>
            <a:endParaRPr lang="ru-RU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		 Dad said, “I thought you were going to bed.”</a:t>
            </a:r>
            <a:endParaRPr lang="ru-RU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		“I’m on my way,” she said. She put some water into the dog’s dish , then made sure the doors were locked . </a:t>
            </a:r>
            <a:endParaRPr lang="ru-RU" sz="32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		About that time, Dad turned off the TV  and said: “I’m going to bed, dear!” </a:t>
            </a:r>
            <a:endParaRPr lang="ru-RU" sz="32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FF00"/>
                </a:solidFill>
              </a:rPr>
              <a:t>Why is </a:t>
            </a:r>
            <a:r>
              <a:rPr lang="en-US" sz="6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your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FF00"/>
                </a:solidFill>
              </a:rPr>
              <a:t>mother special?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353</TotalTime>
  <Words>294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Слайд 1</vt:lpstr>
      <vt:lpstr>Слайд 2</vt:lpstr>
      <vt:lpstr>Слайд 3</vt:lpstr>
      <vt:lpstr>Answer the questions</vt:lpstr>
      <vt:lpstr>5. What is your mother for you?</vt:lpstr>
      <vt:lpstr>6. Why do you love your mother?</vt:lpstr>
      <vt:lpstr>Why Mothers are so Special_1  </vt:lpstr>
      <vt:lpstr>Why Mothers are so Special_2</vt:lpstr>
      <vt:lpstr>Why is your mother special?</vt:lpstr>
      <vt:lpstr>Let’s check your home task!</vt:lpstr>
      <vt:lpstr>Three blind mice </vt:lpstr>
      <vt:lpstr>Pretend somebody’s mother and ask for help your daughter or son</vt:lpstr>
      <vt:lpstr>Sinquain  poems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</dc:creator>
  <cp:lastModifiedBy>Ирина Владимировна</cp:lastModifiedBy>
  <cp:revision>15</cp:revision>
  <dcterms:created xsi:type="dcterms:W3CDTF">2013-02-24T15:44:54Z</dcterms:created>
  <dcterms:modified xsi:type="dcterms:W3CDTF">2013-03-01T07:54:26Z</dcterms:modified>
</cp:coreProperties>
</file>