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FE28-1988-4D51-8276-4859ABC810C9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D8BF-C842-4B06-9CB0-453EB51BD3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08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FE28-1988-4D51-8276-4859ABC810C9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D8BF-C842-4B06-9CB0-453EB51BD3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306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FE28-1988-4D51-8276-4859ABC810C9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D8BF-C842-4B06-9CB0-453EB51BD3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792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FE28-1988-4D51-8276-4859ABC810C9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D8BF-C842-4B06-9CB0-453EB51BD3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953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FE28-1988-4D51-8276-4859ABC810C9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D8BF-C842-4B06-9CB0-453EB51BD3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85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FE28-1988-4D51-8276-4859ABC810C9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D8BF-C842-4B06-9CB0-453EB51BD3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56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FE28-1988-4D51-8276-4859ABC810C9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D8BF-C842-4B06-9CB0-453EB51BD3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872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FE28-1988-4D51-8276-4859ABC810C9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D8BF-C842-4B06-9CB0-453EB51BD3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779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FE28-1988-4D51-8276-4859ABC810C9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D8BF-C842-4B06-9CB0-453EB51BD3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890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FE28-1988-4D51-8276-4859ABC810C9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D8BF-C842-4B06-9CB0-453EB51BD3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938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1FE28-1988-4D51-8276-4859ABC810C9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D8BF-C842-4B06-9CB0-453EB51BD3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600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1FE28-1988-4D51-8276-4859ABC810C9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5D8BF-C842-4B06-9CB0-453EB51BD3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339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Monotype Corsiva" panose="03010101010201010101" pitchFamily="66" charset="0"/>
              </a:rPr>
              <a:t> </a:t>
            </a:r>
            <a:r>
              <a:rPr lang="ru-RU" sz="6600" b="1" dirty="0" smtClean="0">
                <a:solidFill>
                  <a:schemeClr val="tx2"/>
                </a:solidFill>
                <a:latin typeface="Monotype Corsiva" panose="03010101010201010101" pitchFamily="66" charset="0"/>
              </a:rPr>
              <a:t>Впечатления об уроке</a:t>
            </a:r>
            <a:endParaRPr lang="ru-RU" sz="6600" b="1" dirty="0">
              <a:solidFill>
                <a:schemeClr val="tx2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356992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опрос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17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,5 Answers,Ignore,100,0,0,0,No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Monotype Corsiva" panose="03010101010201010101" pitchFamily="66" charset="0"/>
              </a:rPr>
              <a:t>Понравился ли тебе сегодняшний урок</a:t>
            </a:r>
            <a:endParaRPr lang="ru-RU" b="1" dirty="0">
              <a:solidFill>
                <a:schemeClr val="tx2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2674640" cy="748679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a.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да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95536" y="2636912"/>
            <a:ext cx="2674640" cy="748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13729" y="3933056"/>
            <a:ext cx="2674640" cy="748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13728" y="2649132"/>
            <a:ext cx="5454415" cy="748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b.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Скорее да, чем нет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13729" y="3577652"/>
            <a:ext cx="2674640" cy="748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c.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Не знаю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13729" y="2636911"/>
            <a:ext cx="2674640" cy="748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377815" y="5877272"/>
            <a:ext cx="2674640" cy="748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e.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нет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77814" y="4681735"/>
            <a:ext cx="5778361" cy="748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d.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Скорее нет, чем да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24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2,5 Answers,Ignore,100,0,0,0,No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Monotype Corsiva" panose="03010101010201010101" pitchFamily="66" charset="0"/>
              </a:rPr>
              <a:t>Какой этап урока понравился тебе больше всех  остальных</a:t>
            </a:r>
            <a:endParaRPr lang="ru-RU" b="1" dirty="0">
              <a:solidFill>
                <a:schemeClr val="tx2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2674640" cy="748679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a.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начало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95536" y="2636912"/>
            <a:ext cx="2674640" cy="748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13729" y="3933056"/>
            <a:ext cx="2674640" cy="748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13728" y="2649132"/>
            <a:ext cx="6678552" cy="748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b.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Проверка домашнего задания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13729" y="3577652"/>
            <a:ext cx="5742446" cy="748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c.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Объяснение учителя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13729" y="2636911"/>
            <a:ext cx="2674640" cy="748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377814" y="5877272"/>
            <a:ext cx="6138401" cy="748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e.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Практическая работа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77814" y="4681735"/>
            <a:ext cx="5778361" cy="748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d.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Работа у доски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27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4,5 Answers,Ignore,100,0,0,0,No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Monotype Corsiva" panose="03010101010201010101" pitchFamily="66" charset="0"/>
              </a:rPr>
              <a:t>Чему ты научился во время урока</a:t>
            </a:r>
            <a:endParaRPr lang="ru-RU" b="1" dirty="0">
              <a:solidFill>
                <a:schemeClr val="tx2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6059016" cy="7486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a.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Смотреть и слушать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95536" y="2636912"/>
            <a:ext cx="2674640" cy="748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13729" y="3933056"/>
            <a:ext cx="2674640" cy="748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13728" y="2649132"/>
            <a:ext cx="5454415" cy="748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b.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Думать и рассуждать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13728" y="3577652"/>
            <a:ext cx="7110599" cy="7486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c.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Решать задачи с применением графов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13729" y="2636911"/>
            <a:ext cx="2674640" cy="748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377814" y="5877272"/>
            <a:ext cx="6930489" cy="748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e.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Ничему не научился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77814" y="4681735"/>
            <a:ext cx="5778361" cy="748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d.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Смотреть в окно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27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5,5 Answers,Ignore,100,0,0,0,No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Monotype Corsiva" panose="03010101010201010101" pitchFamily="66" charset="0"/>
              </a:rPr>
              <a:t>Как ты оцениваешь свою работу на уроке</a:t>
            </a:r>
            <a:endParaRPr lang="ru-RU" b="1" dirty="0">
              <a:solidFill>
                <a:schemeClr val="tx2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6059016" cy="7486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a.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хорошо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95536" y="2636912"/>
            <a:ext cx="2674640" cy="748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13729" y="3933056"/>
            <a:ext cx="2674640" cy="748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13728" y="2649132"/>
            <a:ext cx="5454415" cy="748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b.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Очень хорошо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13728" y="3577652"/>
            <a:ext cx="7110599" cy="748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c.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отлично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13729" y="2636911"/>
            <a:ext cx="2674640" cy="748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377814" y="5877272"/>
            <a:ext cx="6930489" cy="748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e.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я сегодня молодец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!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77814" y="4681735"/>
            <a:ext cx="5778361" cy="748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d.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превосходно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94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126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Впечатления об уроке</vt:lpstr>
      <vt:lpstr>Понравился ли тебе сегодняшний урок</vt:lpstr>
      <vt:lpstr>Какой этап урока понравился тебе больше всех  остальных</vt:lpstr>
      <vt:lpstr>Чему ты научился во время урока</vt:lpstr>
      <vt:lpstr>Как ты оцениваешь свою работу на уроке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Впечатления об уроке</dc:title>
  <dc:creator>10</dc:creator>
  <cp:lastModifiedBy>10</cp:lastModifiedBy>
  <cp:revision>10</cp:revision>
  <dcterms:created xsi:type="dcterms:W3CDTF">2014-03-01T04:21:02Z</dcterms:created>
  <dcterms:modified xsi:type="dcterms:W3CDTF">2014-03-03T04:23:26Z</dcterms:modified>
</cp:coreProperties>
</file>