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70" r:id="rId4"/>
    <p:sldId id="262" r:id="rId5"/>
    <p:sldId id="264" r:id="rId6"/>
    <p:sldId id="268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A5E1"/>
    <a:srgbClr val="DB6FCE"/>
    <a:srgbClr val="A62A97"/>
    <a:srgbClr val="00FFFF"/>
    <a:srgbClr val="FFCCFF"/>
    <a:srgbClr val="00FF00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63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5220C-FE68-44A6-BA53-DCD3BF520AC7}" type="datetimeFigureOut">
              <a:rPr lang="ru-RU"/>
              <a:pPr>
                <a:defRPr/>
              </a:pPr>
              <a:t>11.05.2014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8F836-F220-409E-B2B8-72750DA4E8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73A2A-DF1E-409B-8232-E1E90D146EB1}" type="datetimeFigureOut">
              <a:rPr lang="ru-RU"/>
              <a:pPr>
                <a:defRPr/>
              </a:pPr>
              <a:t>11.05.2014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56B99-A6CF-4DBF-B75B-5BBEF0AB94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FFD68-F24A-4578-AC4B-6B83012C55B8}" type="datetimeFigureOut">
              <a:rPr lang="ru-RU"/>
              <a:pPr>
                <a:defRPr/>
              </a:pPr>
              <a:t>11.05.2014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38793-86BD-4C5B-A145-22F2535D12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3EE10-B2B2-44B9-9C39-7485068CE390}" type="datetimeFigureOut">
              <a:rPr lang="ru-RU"/>
              <a:pPr>
                <a:defRPr/>
              </a:pPr>
              <a:t>11.05.2014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EA388-1A20-46A3-96D6-2A0EEF00C9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DE75D-44D6-4B32-AE98-664966B88E3A}" type="datetimeFigureOut">
              <a:rPr lang="ru-RU"/>
              <a:pPr>
                <a:defRPr/>
              </a:pPr>
              <a:t>11.05.2014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FD0E5-FFC2-4A11-AAEA-4B959C5033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30362-FABA-499C-99FF-C346FDD4EDEA}" type="datetimeFigureOut">
              <a:rPr lang="ru-RU"/>
              <a:pPr>
                <a:defRPr/>
              </a:pPr>
              <a:t>11.05.2014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E7B45-738D-48CA-ADFA-331EBB1D2E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E75DE-3DA7-40F7-AA71-E830A112EDBA}" type="datetimeFigureOut">
              <a:rPr lang="ru-RU"/>
              <a:pPr>
                <a:defRPr/>
              </a:pPr>
              <a:t>11.05.2014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61940-454B-4432-92EC-3D1870F1F9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975ED-69A7-47C1-A27C-DE3CE8B0C568}" type="datetimeFigureOut">
              <a:rPr lang="ru-RU"/>
              <a:pPr>
                <a:defRPr/>
              </a:pPr>
              <a:t>11.05.2014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6603C-4F9B-400E-B1FF-F219018F82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FE991-EC04-4340-8613-DCD2A68A7685}" type="datetimeFigureOut">
              <a:rPr lang="ru-RU"/>
              <a:pPr>
                <a:defRPr/>
              </a:pPr>
              <a:t>11.05.2014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DF828-FAE2-46B5-93CE-7C7CD11EB7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EF644-A22A-4C5A-BD0E-89F5A3762E71}" type="datetimeFigureOut">
              <a:rPr lang="ru-RU"/>
              <a:pPr>
                <a:defRPr/>
              </a:pPr>
              <a:t>11.05.2014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1F687-4D3B-4C86-AB57-5DB9B05D2E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1A431-B405-402A-9294-DD73A3F0B854}" type="datetimeFigureOut">
              <a:rPr lang="ru-RU"/>
              <a:pPr>
                <a:defRPr/>
              </a:pPr>
              <a:t>11.05.2014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66D34-8F11-4325-B714-143C0CF0BF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B5B74B-685B-4EC4-8867-F64FAA542D3E}" type="datetimeFigureOut">
              <a:rPr lang="ru-RU"/>
              <a:pPr>
                <a:defRPr/>
              </a:pPr>
              <a:t>11.05.2014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C49266-C6E8-44F1-B399-F42079D792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750" y="1916113"/>
            <a:ext cx="7851775" cy="18288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600" b="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Презентация открытого урока   по</a:t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легкой атлетике. </a:t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Тема: «Развитие быстроты и координации движений через специальные упражнения». </a:t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b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5357813"/>
            <a:ext cx="7854950" cy="1752600"/>
          </a:xfrm>
        </p:spPr>
        <p:txBody>
          <a:bodyPr/>
          <a:lstStyle/>
          <a:p>
            <a:pPr marR="0" eaLnBrk="1" hangingPunct="1"/>
            <a:r>
              <a:rPr lang="ru-RU" sz="2000" smtClean="0">
                <a:latin typeface="Times New Roman" pitchFamily="18" charset="0"/>
              </a:rPr>
              <a:t>Учитель физической культуры </a:t>
            </a:r>
          </a:p>
          <a:p>
            <a:pPr marR="0" eaLnBrk="1" hangingPunct="1"/>
            <a:r>
              <a:rPr lang="ru-RU" sz="2000" smtClean="0">
                <a:latin typeface="Times New Roman" pitchFamily="18" charset="0"/>
              </a:rPr>
              <a:t>Полянская Галина Викторовна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357686" cy="1214422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Вводно-подготовительная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 часть и беговые упражнения</a:t>
            </a:r>
          </a:p>
        </p:txBody>
      </p:sp>
      <p:pic>
        <p:nvPicPr>
          <p:cNvPr id="15363" name="Picture 4" descr="F:\физ-ра 5 класс\DSC_034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21039632">
            <a:off x="471854" y="1795440"/>
            <a:ext cx="3851958" cy="260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F:\физ-ра 5 класс\DSC_0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47626">
            <a:off x="4929190" y="785794"/>
            <a:ext cx="3643311" cy="235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F:\физ-ра 5 класс\DSC_03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14671">
            <a:off x="4415795" y="3666217"/>
            <a:ext cx="3929091" cy="235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3357562"/>
            <a:ext cx="8229600" cy="296703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785818"/>
          </a:xfrm>
        </p:spPr>
        <p:txBody>
          <a:bodyPr>
            <a:normAutofit fontScale="90000"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Общеразвивающие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упражнения, упражнения для восстановления дыхания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F:\физ-ра 5 класс\DSC_00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30100">
            <a:off x="4545858" y="1238604"/>
            <a:ext cx="4250539" cy="277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F:\физ-ра 5 класс\DSC_00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82553">
            <a:off x="612875" y="1333480"/>
            <a:ext cx="3950052" cy="241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F:\физ-ра 5 класс\DSC_02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12333">
            <a:off x="4852492" y="4013116"/>
            <a:ext cx="4083046" cy="245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F:\физ-ра 5 класс\DSC_02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22458">
            <a:off x="513795" y="4169617"/>
            <a:ext cx="428628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0"/>
            <a:ext cx="83058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Основная часть.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Эстафеты из различных положений</a:t>
            </a:r>
          </a:p>
        </p:txBody>
      </p:sp>
      <p:pic>
        <p:nvPicPr>
          <p:cNvPr id="20482" name="Picture 2" descr="F:\физ-ра 5 класс\DSC_02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06206">
            <a:off x="368191" y="1338038"/>
            <a:ext cx="3691149" cy="241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F:\физ-ра 5 класс\DSC_02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84092">
            <a:off x="4589825" y="1541947"/>
            <a:ext cx="3430525" cy="226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F:\физ-ра 5 класс\DSC_01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64865">
            <a:off x="482240" y="3921009"/>
            <a:ext cx="3500434" cy="2525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F:\физ-ра 5 класс\DSC_01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02289">
            <a:off x="4437634" y="4003677"/>
            <a:ext cx="4143404" cy="238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7877172" cy="78579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 Эстафета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«Олимпийский эрудит»</a:t>
            </a:r>
          </a:p>
        </p:txBody>
      </p:sp>
      <p:pic>
        <p:nvPicPr>
          <p:cNvPr id="5" name="Picture 2" descr="F:\физ-ра 5 класс\DSC_0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714357"/>
            <a:ext cx="400052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F:\физ-ра 5 класс\DSC_02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42313">
            <a:off x="1000173" y="1023523"/>
            <a:ext cx="35004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F:\физ-ра 5 класс\DSC_0363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817020">
            <a:off x="5279433" y="3603772"/>
            <a:ext cx="3612481" cy="257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F:\физ-ра 5 класс\DSC_01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04840">
            <a:off x="1017894" y="3845906"/>
            <a:ext cx="4000528" cy="252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-242888"/>
            <a:ext cx="8305800" cy="1143001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Заключительная часть</a:t>
            </a:r>
          </a:p>
        </p:txBody>
      </p:sp>
      <p:pic>
        <p:nvPicPr>
          <p:cNvPr id="25603" name="Picture 3" descr="F:\физ-ра 5 класс\DSC_03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405288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F:\физ-ра 5 класс\DSC_03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429000"/>
            <a:ext cx="435768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238</TotalTime>
  <Words>26</Words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 Презентация открытого урока   по легкой атлетике.  Тема: «Развитие быстроты и координации движений через специальные упражнения».  </vt:lpstr>
      <vt:lpstr>Вводно-подготовительная  часть и беговые упражнения</vt:lpstr>
      <vt:lpstr>Общеразвивающие упражнения, упражнения для восстановления дыхания</vt:lpstr>
      <vt:lpstr>Основная часть. Эстафеты из различных положений</vt:lpstr>
      <vt:lpstr>  Эстафета «Олимпийский эрудит»</vt:lpstr>
      <vt:lpstr>Заключительная часть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19</cp:revision>
  <dcterms:created xsi:type="dcterms:W3CDTF">2014-03-17T15:57:32Z</dcterms:created>
  <dcterms:modified xsi:type="dcterms:W3CDTF">2014-05-11T15:08:39Z</dcterms:modified>
</cp:coreProperties>
</file>