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AE28D17-51D4-4190-B40B-2E6AAC39979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276"/>
    <a:srgbClr val="002368"/>
    <a:srgbClr val="5A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23" autoAdjust="0"/>
  </p:normalViewPr>
  <p:slideViewPr>
    <p:cSldViewPr>
      <p:cViewPr varScale="1">
        <p:scale>
          <a:sx n="24" d="100"/>
          <a:sy n="24" d="100"/>
        </p:scale>
        <p:origin x="-108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AF1C4-9B68-4082-9EE1-C018E30FB92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144D6-4F62-4357-9B45-8A6DC45C1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7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AF025-EB6F-44CD-A3BD-B75BCAB2CBC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C8F5-0194-4B55-8BD3-F0E05E65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EC8F5-0194-4B55-8BD3-F0E05E65AB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0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28FF3D-24E8-4DC9-9A18-495EAE94345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E297CCF-BAC8-4F72-A61F-FE6EBE6FE2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0" y="0"/>
            <a:ext cx="8983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48680"/>
            <a:ext cx="77724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C0276"/>
                </a:solidFill>
                <a:latin typeface="+mn-lt"/>
              </a:rPr>
              <a:t>Активный отдых зимой</a:t>
            </a:r>
            <a:endParaRPr lang="ru-RU" sz="4400" dirty="0">
              <a:solidFill>
                <a:srgbClr val="7C0276"/>
              </a:solidFill>
              <a:latin typeface="+mn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Какие существует зимние виды спорта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Хоккей с шайбой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Биатлон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Фигурное катание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Горные лыжи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Керлинг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Санный спорт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Бобслей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Сноуборд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Лыжное двоеборье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1290988949_bezymyanny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785926"/>
            <a:ext cx="3801808" cy="4675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0648"/>
            <a:ext cx="7658128" cy="2448272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Как видите, выбирать есть из чего. Занимайтесь спортом в любое время года!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Отдых-с-детьми-зим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2348880"/>
            <a:ext cx="6349439" cy="432418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8528456_2.jpg"/>
          <p:cNvPicPr>
            <a:picLocks noChangeAspect="1"/>
          </p:cNvPicPr>
          <p:nvPr/>
        </p:nvPicPr>
        <p:blipFill rotWithShape="1">
          <a:blip r:embed="rId2"/>
          <a:srcRect l="4407"/>
          <a:stretch/>
        </p:blipFill>
        <p:spPr>
          <a:xfrm>
            <a:off x="279779" y="2102345"/>
            <a:ext cx="8816454" cy="45699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82"/>
            <a:ext cx="7772400" cy="199228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Зимние виды спорта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это не только отдых, но и активное сжигание калорий, а также физические нагрузки в удовольствие. 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0" y="3309984"/>
            <a:ext cx="6380798" cy="330041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325727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Еще один дополнительный бонус – ты дышишь свежим воздухом. Хвойные деревья насыщают воздух фитонцидами - веществами, которые убивают болезнетворные бактерии.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4" y="12633"/>
            <a:ext cx="8775171" cy="684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8748464" cy="1803743"/>
          </a:xfrm>
        </p:spPr>
        <p:txBody>
          <a:bodyPr>
            <a:noAutofit/>
          </a:bodyPr>
          <a:lstStyle/>
          <a:p>
            <a:pPr lvl="0">
              <a:buClr>
                <a:srgbClr val="D6ECFF"/>
              </a:buClr>
            </a:pPr>
            <a:r>
              <a:rPr lang="ru-RU" sz="3000" b="1" dirty="0">
                <a:solidFill>
                  <a:srgbClr val="7C0276"/>
                </a:solidFill>
              </a:rPr>
              <a:t> 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 счет регулярных занятий мускулатура человека находится в тонусе, а это обеспечивает ему низкую утомляемость и высокую работоспособность.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hidden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900608" y="4653136"/>
            <a:ext cx="24875754" cy="161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2"/>
          <a:stretch/>
        </p:blipFill>
        <p:spPr>
          <a:xfrm>
            <a:off x="279458" y="0"/>
            <a:ext cx="886454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8531260" cy="1196752"/>
          </a:xfrm>
        </p:spPr>
        <p:txBody>
          <a:bodyPr/>
          <a:lstStyle/>
          <a:p>
            <a:r>
              <a:rPr lang="ru-RU" sz="3000" spc="0" dirty="0" smtClean="0">
                <a:solidFill>
                  <a:schemeClr val="tx2"/>
                </a:solidFill>
                <a:latin typeface="Corbel"/>
                <a:ea typeface="+mn-ea"/>
                <a:cs typeface="+mn-cs"/>
              </a:rPr>
              <a:t> </a:t>
            </a:r>
            <a:r>
              <a:rPr lang="ru-RU" sz="3000" spc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rbel"/>
                <a:ea typeface="+mn-ea"/>
                <a:cs typeface="+mn-cs"/>
              </a:rPr>
              <a:t>зимние виды спорта требуют огромных энергетических затрат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skiing_in_bikinis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62" y="3084482"/>
            <a:ext cx="3122912" cy="37735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9560" y="4797152"/>
            <a:ext cx="50765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C0276"/>
                </a:solidFill>
              </a:rPr>
              <a:t>увлечение </a:t>
            </a:r>
            <a:r>
              <a:rPr lang="ru-RU" sz="2800" b="1" dirty="0">
                <a:solidFill>
                  <a:srgbClr val="7C0276"/>
                </a:solidFill>
              </a:rPr>
              <a:t>зимним спортом, способствует формированию подтянутой и стройной фигуры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Закалка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4976" y="1124744"/>
            <a:ext cx="3669511" cy="2016224"/>
          </a:xfrm>
          <a:noFill/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Воздействие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холода во время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занятий несёт закаливающий эффект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757" y="4562960"/>
            <a:ext cx="504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Закаливание укрепляет твой иммунитет и вероятность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простудных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заболеваний уменьшается.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7750"/>
          <a:stretch/>
        </p:blipFill>
        <p:spPr>
          <a:xfrm>
            <a:off x="405384" y="1052736"/>
            <a:ext cx="4889593" cy="280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26177"/>
            <a:ext cx="4644007" cy="293182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.456689.0.460x341.jpg"/>
          <p:cNvPicPr>
            <a:picLocks noChangeAspect="1"/>
          </p:cNvPicPr>
          <p:nvPr/>
        </p:nvPicPr>
        <p:blipFill rotWithShape="1">
          <a:blip r:embed="rId2"/>
          <a:srcRect l="130"/>
          <a:stretch/>
        </p:blipFill>
        <p:spPr>
          <a:xfrm>
            <a:off x="-1811866" y="0"/>
            <a:ext cx="11196924" cy="685799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rot="279961">
            <a:off x="4152137" y="156626"/>
            <a:ext cx="4606198" cy="261498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Благодаря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невероятному восторгу и адреналину, который ты получаешь при спуске с горы, в твоем организме выработаются специальные гормоны счастья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– эндорфины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94" y="188640"/>
            <a:ext cx="8786906" cy="720080"/>
          </a:xfrm>
        </p:spPr>
        <p:txBody>
          <a:bodyPr/>
          <a:lstStyle/>
          <a:p>
            <a:pPr algn="ctr"/>
            <a:r>
              <a:rPr lang="ru-RU" sz="3800" b="1" dirty="0" smtClean="0">
                <a:latin typeface="+mn-lt"/>
              </a:rPr>
              <a:t>Как правильно проводить зимний отдых</a:t>
            </a:r>
            <a:endParaRPr lang="ru-RU" sz="3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82" y="908720"/>
            <a:ext cx="5184576" cy="367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581128"/>
            <a:ext cx="7772400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Одеваться следует по погоде. 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Передышку или отдых проводи только в теплых отапливаемых помещениях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Если ты почувствуешь малейший дискомфорт, то немедленно прекращай тренировку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01004" cy="13453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Чего следует избегать во время зимнего отдыха</a:t>
            </a:r>
            <a:endParaRPr lang="ru-R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84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5332" y="4998139"/>
            <a:ext cx="50413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Если твоя тренировка слишком интенсивна, то после тренировки набрось теплую куртку или зайди в теплое помещение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366" y="-21543"/>
            <a:ext cx="5381754" cy="165034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Обязательно контролируй свое самочувствие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перемерзай, если ты ощущаешь сильный холод, прекращай тренировку и заходи в теплое помещение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60648"/>
            <a:ext cx="7858180" cy="1152128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Чего следует избегать во время зимнего отдыха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28800"/>
            <a:ext cx="8001056" cy="1800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Неосторожное поведение на льду может привести к серьезным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т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равмам. Если ты катаешься впервые, не пытайся выполнять сложные элементы.</a:t>
            </a: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content_shutterstock_91917503.jpg"/>
          <p:cNvPicPr>
            <a:picLocks noChangeAspect="1"/>
          </p:cNvPicPr>
          <p:nvPr/>
        </p:nvPicPr>
        <p:blipFill rotWithShape="1">
          <a:blip r:embed="rId2"/>
          <a:srcRect r="11650"/>
          <a:stretch/>
        </p:blipFill>
        <p:spPr>
          <a:xfrm>
            <a:off x="467543" y="3501008"/>
            <a:ext cx="5131123" cy="3194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4071942"/>
            <a:ext cx="3643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После тренировки, чтобы избежать простудных заболеваний, выпей чашку горячего чая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365</TotalTime>
  <Words>259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Активный отдых зимой</vt:lpstr>
      <vt:lpstr>Презентация PowerPoint</vt:lpstr>
      <vt:lpstr>Презентация PowerPoint</vt:lpstr>
      <vt:lpstr> зимние виды спорта требуют огромных энергетических затрат</vt:lpstr>
      <vt:lpstr>Закалка</vt:lpstr>
      <vt:lpstr>Презентация PowerPoint</vt:lpstr>
      <vt:lpstr>Как правильно проводить зимний отдых</vt:lpstr>
      <vt:lpstr>Чего следует избегать во время зимнего отдыха</vt:lpstr>
      <vt:lpstr>Чего следует избегать во время зимнего отдыха</vt:lpstr>
      <vt:lpstr>Какие существует зимние виды спорта</vt:lpstr>
      <vt:lpstr>Как видите, выбирать есть из чего. Занимайтесь спортом в любое время года!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зимних видов спорта</dc:title>
  <dc:creator>Home PC</dc:creator>
  <cp:lastModifiedBy>Антон</cp:lastModifiedBy>
  <cp:revision>37</cp:revision>
  <dcterms:created xsi:type="dcterms:W3CDTF">2013-02-06T17:21:16Z</dcterms:created>
  <dcterms:modified xsi:type="dcterms:W3CDTF">2013-11-18T19:02:36Z</dcterms:modified>
</cp:coreProperties>
</file>