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1" r:id="rId3"/>
    <p:sldId id="282" r:id="rId4"/>
    <p:sldId id="283" r:id="rId5"/>
    <p:sldId id="284" r:id="rId6"/>
    <p:sldId id="262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83977" autoAdjust="0"/>
  </p:normalViewPr>
  <p:slideViewPr>
    <p:cSldViewPr>
      <p:cViewPr varScale="1">
        <p:scale>
          <a:sx n="75" d="100"/>
          <a:sy n="75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84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616" y="908720"/>
            <a:ext cx="7704856" cy="403244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 мастер-класса к занятию по теме «Новогодняя сказка»</a:t>
            </a:r>
            <a:br>
              <a:rPr lang="ru-RU" dirty="0"/>
            </a:br>
            <a:r>
              <a:rPr lang="ru-RU" dirty="0"/>
              <a:t>Педагога дополнительного образования МБОУ ДОД ЦДТ </a:t>
            </a:r>
            <a:br>
              <a:rPr lang="ru-RU" dirty="0"/>
            </a:br>
            <a:r>
              <a:rPr lang="ru-RU" dirty="0"/>
              <a:t>И.М. </a:t>
            </a:r>
            <a:r>
              <a:rPr lang="ru-RU" dirty="0" err="1"/>
              <a:t>Золотарёвой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ньгорода 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128792" cy="53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53913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помощи вязального крючка, обвязываем проволочный каркас каждой ёлочной лапы и ствола ёлки.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056838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ньгорода 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1057"/>
            <a:ext cx="5616624" cy="42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65313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Когда все элементы композиции готовы, аппликационную заготовку накрываем </a:t>
            </a:r>
            <a:r>
              <a:rPr lang="ru-RU" b="1" dirty="0" err="1"/>
              <a:t>фатином</a:t>
            </a:r>
            <a:r>
              <a:rPr lang="ru-RU" b="1" dirty="0"/>
              <a:t> и крепим в подготовленной раме, на переднем плане располагаем изготовленные пушистые ёлочки и фигурку Деда Мороза (можно использовать любой другой зимний персонаж), все фиксируем на клей. Заднюю часть картины аккуратно заклеиваем чистым листом бумаги или обоев и крепим петельку.</a:t>
            </a:r>
            <a:endParaRPr lang="ru-RU" dirty="0"/>
          </a:p>
          <a:p>
            <a:r>
              <a:rPr lang="ru-RU" b="1" dirty="0"/>
              <a:t>Картина готова!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5424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5445223"/>
            <a:ext cx="6781800" cy="936105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ru-RU" sz="7200" b="1" dirty="0"/>
              <a:t>Для изготовления рамы «Зимняя сказка» нам понадобится: любая рама подходящего размера, супер-клей («Дракон» или «Титан»), бумажные трубочки из полосок ксероксной бумаги А-4.</a:t>
            </a:r>
            <a:endParaRPr lang="ru-RU" sz="7200" dirty="0"/>
          </a:p>
        </p:txBody>
      </p:sp>
      <p:pic>
        <p:nvPicPr>
          <p:cNvPr id="1026" name="Picture 2" descr="Деньгорода 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683" y="331076"/>
            <a:ext cx="7212260" cy="490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5559406"/>
            <a:ext cx="7056784" cy="1037946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ru-RU" sz="7200" b="1" dirty="0"/>
              <a:t>Бумажные трубочки сгибаем пополам  под углом примерно 45 градусов, укладываем их в форме ёлочки и приклеиваем к раме супер-клеем,  ёлочки располагаем макушками вверх и вниз в шахматном порядке.</a:t>
            </a:r>
            <a:endParaRPr lang="ru-RU" sz="7200" dirty="0"/>
          </a:p>
        </p:txBody>
      </p:sp>
      <p:pic>
        <p:nvPicPr>
          <p:cNvPr id="2050" name="Picture 2" descr="Деньгорода 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6793380" cy="53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5373216"/>
            <a:ext cx="7920880" cy="108011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ru-RU" sz="7200" b="1" dirty="0"/>
              <a:t>Концы палочек загибаем на обратную сторону рамы и фиксируем клеем, всю раму хорошо прокрашиваем белой водоэмульсионной краской, ёлочки покрываем художественным серебристым блеск-гелем, промежутки между ёлочками заполняем полосками парчи или серебристой тесьмой.</a:t>
            </a:r>
            <a:endParaRPr lang="ru-RU" sz="7200" dirty="0"/>
          </a:p>
        </p:txBody>
      </p:sp>
      <p:pic>
        <p:nvPicPr>
          <p:cNvPr id="3074" name="Picture 2" descr="Деньгорода 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718498" cy="50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4098" name="Picture 2" descr="Деньгорода 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6"/>
            <a:ext cx="6912768" cy="51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37352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создания фона на подрамнике нам понадобится: супер-клей, ножницы, лоскуты обивочной мебельной ткани и парчи, </a:t>
            </a:r>
            <a:r>
              <a:rPr lang="ru-RU" b="1" dirty="0" err="1"/>
              <a:t>фатин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229200"/>
            <a:ext cx="8077200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На ватмане выкладываем вырезанные заготовки из ткани в технике аппликации внахлёст в соответствии с эскизом, при необходимости вносим коррективы.</a:t>
            </a:r>
            <a:endParaRPr lang="ru-RU" sz="1800" dirty="0"/>
          </a:p>
        </p:txBody>
      </p:sp>
      <p:pic>
        <p:nvPicPr>
          <p:cNvPr id="5122" name="Picture 2" descr="Деньгорода 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0"/>
            <a:ext cx="6840760" cy="51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ньгорода 0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75102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537321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Фиксируем детали клеем, вносим дополнительные элементы декора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ньгорода 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96"/>
            <a:ext cx="7272808" cy="5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6880" y="5479125"/>
            <a:ext cx="7305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изготовления объёмных элементов композиции нам понадобится: мягкая медная проволока, кусочки алюминиевой проволоки, пассатижи, пряжа «Травка».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90975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ньгорода 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309"/>
            <a:ext cx="7128792" cy="535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54473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Из алюминиевой проволоки формируем ствол ёлочки, к нему крепим «ёлочные лапы» из медной, мягкой проволоки.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335088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465</Words>
  <Application>Microsoft Office PowerPoint</Application>
  <PresentationFormat>Экран (4:3)</PresentationFormat>
  <Paragraphs>39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Обучение</vt:lpstr>
      <vt:lpstr>Презентация мастер-класса к занятию по теме «Новогодняя сказка» Педагога дополнительного образования МБОУ ДОД ЦДТ  И.М. Золотарёвой</vt:lpstr>
      <vt:lpstr>Презентация PowerPoint</vt:lpstr>
      <vt:lpstr>Презентация PowerPoint</vt:lpstr>
      <vt:lpstr>Презентация PowerPoint</vt:lpstr>
      <vt:lpstr>Презентация PowerPoint</vt:lpstr>
      <vt:lpstr>На ватмане выкладываем вырезанные заготовки из ткани в технике аппликации внахлёст в соответствии с эскизом, при необходимости вносим коррективы.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2014-12-08T11:30:49Z</dcterms:created>
  <dcterms:modified xsi:type="dcterms:W3CDTF">2014-12-08T11:51:08Z</dcterms:modified>
</cp:coreProperties>
</file>