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63" r:id="rId3"/>
    <p:sldId id="269" r:id="rId4"/>
    <p:sldId id="270" r:id="rId5"/>
    <p:sldId id="268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80"/>
    <a:srgbClr val="FF3399"/>
    <a:srgbClr val="3F01ED"/>
    <a:srgbClr val="0192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71" d="100"/>
          <a:sy n="71" d="100"/>
        </p:scale>
        <p:origin x="-1116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08C49-1FCF-4F64-B529-0B89055EB3FA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EE5EA-54C5-4B16-B00B-DF6D40679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51B76F-9565-4B38-A277-3B4F87FD3D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referat.ru/" TargetMode="External"/><Relationship Id="rId2" Type="http://schemas.openxmlformats.org/officeDocument/2006/relationships/hyperlink" Target="http://ru.wikipedia.org/wiki/" TargetMode="External"/><Relationship Id="rId1" Type="http://schemas.openxmlformats.org/officeDocument/2006/relationships/slideLayout" Target="../slideLayouts/slideLayout14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cirota.ru/forum/images/78/78094.jpe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Group 84"/>
          <p:cNvGraphicFramePr>
            <a:graphicFrameLocks/>
          </p:cNvGraphicFramePr>
          <p:nvPr/>
        </p:nvGraphicFramePr>
        <p:xfrm>
          <a:off x="323528" y="1196752"/>
          <a:ext cx="8605838" cy="4962144"/>
        </p:xfrm>
        <a:graphic>
          <a:graphicData uri="http://schemas.openxmlformats.org/drawingml/2006/table">
            <a:tbl>
              <a:tblPr/>
              <a:tblGrid>
                <a:gridCol w="2478088"/>
                <a:gridCol w="612775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 Тема физики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Затрагиваемые вопросы экологии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явления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Круговорот веществ в природе и промышленном производстве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и техника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 безотходных производств. Проблема утилизации отходов. Влияние хозяйственной деятельности на окружающую среду (на конкретных примерах ближайших промышленных и с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предприятий). Взаимосвязь природы и человеческого общества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Молекулы.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Диффузия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Распространение вредных веществ, выброшенных промышленными предприятиями, путём диффузии и конвекции. Опасность неправильного хранения и применения минеральных удобрений, гербицидов. Понятие ПДК. Контроль за состоянием окружающей среды. Влияние нефтяной плёнки на поверхности водоёма на процессы диффузии газов. (Кислород не поступает в водоем, СО2 не выводится.)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solidFill>
                  <a:srgbClr val="FDE49D"/>
                </a:solidFill>
                <a:latin typeface="Times New Roman" pitchFamily="18" charset="0"/>
                <a:cs typeface="Times New Roman" pitchFamily="18" charset="0"/>
              </a:rPr>
              <a:t>ЭЛЕМЕНТЫ ЭКОЛОГИИ В КУРСЕ ФИЗИКИ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900igr.net/datas/priroda/5-JAvlenija-1.files/0001-001-Fizicheskie-javlenija-v-prirode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7" name="Group 133"/>
          <p:cNvGraphicFramePr>
            <a:graphicFrameLocks/>
          </p:cNvGraphicFramePr>
          <p:nvPr/>
        </p:nvGraphicFramePr>
        <p:xfrm>
          <a:off x="457200" y="292100"/>
          <a:ext cx="8229600" cy="5917561"/>
        </p:xfrm>
        <a:graphic>
          <a:graphicData uri="http://schemas.openxmlformats.org/drawingml/2006/table">
            <a:tbl>
              <a:tblPr/>
              <a:tblGrid>
                <a:gridCol w="2530475"/>
                <a:gridCol w="5699125"/>
              </a:tblGrid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Сила трения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Вредные последствия посыпания наледи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песчано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– солевой смесью (гибель растительности, разъедание автомобильных шин, коррозия трубопровода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Работа и мощность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Мощность. КПД и экологическая безопасность различных механизмов (сравнительный анализ)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Излучение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Парниковый эффект на Земле и возможные последствия его усиления. Перспективы использования экологически чистой энергии солнца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Тепловые двигатели. ДВС. Паровая турбина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Загрязнение окружающей среды выбросами в атмосферу и сточными водами. Меры снижения вредных выбросов. Сравнение тепловых двигателей по их влиянию на экологическую обстановку. Совершенствование тепловых двигателей с целью охраны природы.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cdn.zmescience.com/wp-content/uploads/2009/08/supercell3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-1" y="0"/>
            <a:ext cx="9193857" cy="6858000"/>
          </a:xfrm>
          <a:prstGeom prst="rect">
            <a:avLst/>
          </a:prstGeom>
          <a:noFill/>
        </p:spPr>
      </p:pic>
      <p:graphicFrame>
        <p:nvGraphicFramePr>
          <p:cNvPr id="8" name="Group 146"/>
          <p:cNvGraphicFramePr>
            <a:graphicFrameLocks/>
          </p:cNvGraphicFramePr>
          <p:nvPr/>
        </p:nvGraphicFramePr>
        <p:xfrm>
          <a:off x="428596" y="214290"/>
          <a:ext cx="8534430" cy="6377932"/>
        </p:xfrm>
        <a:graphic>
          <a:graphicData uri="http://schemas.openxmlformats.org/drawingml/2006/table">
            <a:tbl>
              <a:tblPr/>
              <a:tblGrid>
                <a:gridCol w="3072000"/>
                <a:gridCol w="5462430"/>
              </a:tblGrid>
              <a:tr h="1236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Энергия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Гидроэнергетические ресурсы России. Эко логические проблемы использования рек. Возобновляемые источники энергии  (энергия солнца, ветра, приливов и отливов)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Механические колебания. Звуковые явления.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Роль вибрации в технике. Вредное влияние вибрации на организм человека. Механические колебания и парниковый эффект. Шум как экологический фактор. Отрицательное влияние звуковых волн на организм человека и другие биологические объекты. Допустимые нормы шума.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3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Механика и механизация народного хозяйства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Пути последствия механизации народного хозяйства. Борьба с технической, водной и ветровой эрозией почвы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Изотопы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Существование долгоживущих радиоактивных изотопов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Радиоактивность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Загрязнение биосферы продуктами ядерных взрывов. Производство атомной энергии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Овал 8">
            <a:hlinkClick r:id="rId3" action="ppaction://hlinksldjump"/>
          </p:cNvPr>
          <p:cNvSpPr/>
          <p:nvPr/>
        </p:nvSpPr>
        <p:spPr>
          <a:xfrm>
            <a:off x="8572528" y="6715148"/>
            <a:ext cx="571472" cy="142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1928802"/>
            <a:ext cx="8104215" cy="378621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основе большинства природных и технологических процессов лежат физические явления, описываемые физическими законами, поэтому нам необходимо хорошо знать физику, ведь если мы будем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знать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причины явлений, то сумеем найти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способы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решения экологических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928670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8429652" y="6715124"/>
            <a:ext cx="71434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http://ru.wikipedia.org/wiki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http://www.bestreferat.ru/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Громов С.В., Родина Н.А.. Физика 8 класс. Москва «Просвещение»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 1999Зверев И.Д. Учебные исследования по экологии в школе. Москва,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 Киселёва Н.Ю. «Национальные экологические традиции и их изучение», Вестник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АсЭкО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1/2000.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2003.Мякишев Г.Я.,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Буховцев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Б.Б., Сотский Н.Н. Физика 10 класс. Москва 2002.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8643966" y="6572272"/>
            <a:ext cx="50003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</TotalTime>
  <Words>380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Поток</vt:lpstr>
      <vt:lpstr>Слайд 1</vt:lpstr>
      <vt:lpstr>Слайд 2</vt:lpstr>
      <vt:lpstr>Слайд 3</vt:lpstr>
      <vt:lpstr>В основе большинства природных и технологических процессов лежат физические явления, описываемые физическими законами, поэтому нам необходимо хорошо знать физику, ведь если мы будем знать основные причины явлений, то сумеем найти способы решения экологических проблем</vt:lpstr>
      <vt:lpstr>Используемые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Хван</dc:creator>
  <cp:lastModifiedBy>Диаген</cp:lastModifiedBy>
  <cp:revision>47</cp:revision>
  <dcterms:created xsi:type="dcterms:W3CDTF">2013-02-25T18:39:44Z</dcterms:created>
  <dcterms:modified xsi:type="dcterms:W3CDTF">2013-08-19T14:25:24Z</dcterms:modified>
</cp:coreProperties>
</file>