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76" r:id="rId5"/>
    <p:sldId id="271" r:id="rId6"/>
    <p:sldId id="279" r:id="rId7"/>
    <p:sldId id="277" r:id="rId8"/>
    <p:sldId id="274" r:id="rId9"/>
    <p:sldId id="275" r:id="rId10"/>
    <p:sldId id="270" r:id="rId11"/>
    <p:sldId id="269" r:id="rId12"/>
    <p:sldId id="268" r:id="rId13"/>
    <p:sldId id="267" r:id="rId14"/>
    <p:sldId id="265" r:id="rId15"/>
    <p:sldId id="266" r:id="rId16"/>
    <p:sldId id="264" r:id="rId17"/>
    <p:sldId id="281" r:id="rId18"/>
    <p:sldId id="282" r:id="rId19"/>
    <p:sldId id="283" r:id="rId20"/>
    <p:sldId id="284" r:id="rId21"/>
    <p:sldId id="285" r:id="rId22"/>
    <p:sldId id="286" r:id="rId23"/>
    <p:sldId id="280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63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0145842880750975E-2"/>
          <c:y val="4.1758412942199785E-2"/>
          <c:w val="0.88750173099528196"/>
          <c:h val="0.7656471850529214"/>
        </c:manualLayout>
      </c:layout>
      <c:lineChart>
        <c:grouping val="standard"/>
        <c:ser>
          <c:idx val="0"/>
          <c:order val="0"/>
          <c:tx>
            <c:v>физическое</c:v>
          </c:tx>
          <c:dPt>
            <c:idx val="16"/>
            <c:marker>
              <c:symbol val="circle"/>
              <c:size val="12"/>
              <c:spPr>
                <a:solidFill>
                  <a:srgbClr val="FF0000"/>
                </a:solidFill>
              </c:spPr>
            </c:marker>
          </c:dPt>
          <c:cat>
            <c:numRef>
              <c:f>Лист1!$A$9:$A$39</c:f>
              <c:numCache>
                <c:formatCode>m/d/yyyy</c:formatCode>
                <c:ptCount val="31"/>
                <c:pt idx="0">
                  <c:v>41212</c:v>
                </c:pt>
                <c:pt idx="1">
                  <c:v>41213</c:v>
                </c:pt>
                <c:pt idx="2">
                  <c:v>41214</c:v>
                </c:pt>
                <c:pt idx="3">
                  <c:v>41215</c:v>
                </c:pt>
                <c:pt idx="4">
                  <c:v>41216</c:v>
                </c:pt>
                <c:pt idx="5">
                  <c:v>41217</c:v>
                </c:pt>
                <c:pt idx="6">
                  <c:v>41218</c:v>
                </c:pt>
                <c:pt idx="7">
                  <c:v>41219</c:v>
                </c:pt>
                <c:pt idx="8">
                  <c:v>41220</c:v>
                </c:pt>
                <c:pt idx="9">
                  <c:v>41221</c:v>
                </c:pt>
                <c:pt idx="10">
                  <c:v>41222</c:v>
                </c:pt>
                <c:pt idx="11">
                  <c:v>41223</c:v>
                </c:pt>
                <c:pt idx="12">
                  <c:v>41224</c:v>
                </c:pt>
                <c:pt idx="13">
                  <c:v>41225</c:v>
                </c:pt>
                <c:pt idx="14">
                  <c:v>41226</c:v>
                </c:pt>
                <c:pt idx="15">
                  <c:v>41227</c:v>
                </c:pt>
                <c:pt idx="16">
                  <c:v>41228</c:v>
                </c:pt>
                <c:pt idx="17">
                  <c:v>41229</c:v>
                </c:pt>
                <c:pt idx="18">
                  <c:v>41230</c:v>
                </c:pt>
                <c:pt idx="19">
                  <c:v>41231</c:v>
                </c:pt>
                <c:pt idx="20">
                  <c:v>41232</c:v>
                </c:pt>
                <c:pt idx="21">
                  <c:v>41233</c:v>
                </c:pt>
                <c:pt idx="22">
                  <c:v>41234</c:v>
                </c:pt>
                <c:pt idx="23">
                  <c:v>41235</c:v>
                </c:pt>
                <c:pt idx="24">
                  <c:v>41236</c:v>
                </c:pt>
                <c:pt idx="25">
                  <c:v>41237</c:v>
                </c:pt>
                <c:pt idx="26">
                  <c:v>41238</c:v>
                </c:pt>
                <c:pt idx="27">
                  <c:v>41239</c:v>
                </c:pt>
                <c:pt idx="28">
                  <c:v>41240</c:v>
                </c:pt>
                <c:pt idx="29">
                  <c:v>41241</c:v>
                </c:pt>
                <c:pt idx="30">
                  <c:v>41242</c:v>
                </c:pt>
              </c:numCache>
            </c:numRef>
          </c:cat>
          <c:val>
            <c:numRef>
              <c:f>Лист1!$B$9:$B$39</c:f>
              <c:numCache>
                <c:formatCode>0.00</c:formatCode>
                <c:ptCount val="31"/>
                <c:pt idx="0">
                  <c:v>-0.97908408768244015</c:v>
                </c:pt>
                <c:pt idx="1">
                  <c:v>-0.88788521840240009</c:v>
                </c:pt>
                <c:pt idx="2">
                  <c:v>-0.73083596427811426</c:v>
                </c:pt>
                <c:pt idx="3">
                  <c:v>-0.51958395003536229</c:v>
                </c:pt>
                <c:pt idx="4">
                  <c:v>-0.26979677115731648</c:v>
                </c:pt>
                <c:pt idx="5">
                  <c:v>-2.3522156444855139E-13</c:v>
                </c:pt>
                <c:pt idx="6">
                  <c:v>0.26979677115730138</c:v>
                </c:pt>
                <c:pt idx="7">
                  <c:v>0.51958395003496038</c:v>
                </c:pt>
                <c:pt idx="8">
                  <c:v>0.73083596427810371</c:v>
                </c:pt>
                <c:pt idx="9">
                  <c:v>0.88788521840239265</c:v>
                </c:pt>
                <c:pt idx="10">
                  <c:v>0.97908408768225197</c:v>
                </c:pt>
                <c:pt idx="11">
                  <c:v>0.99766876919055836</c:v>
                </c:pt>
                <c:pt idx="12">
                  <c:v>0.9422609221188919</c:v>
                </c:pt>
                <c:pt idx="13">
                  <c:v>0.81696989301026268</c:v>
                </c:pt>
                <c:pt idx="14">
                  <c:v>0.6310879443264642</c:v>
                </c:pt>
                <c:pt idx="15">
                  <c:v>0.39840108984624839</c:v>
                </c:pt>
                <c:pt idx="16">
                  <c:v>0.13616664909618623</c:v>
                </c:pt>
                <c:pt idx="17">
                  <c:v>-0.13616664909592413</c:v>
                </c:pt>
                <c:pt idx="18">
                  <c:v>-0.39840108984600564</c:v>
                </c:pt>
                <c:pt idx="19">
                  <c:v>-0.6310879443259062</c:v>
                </c:pt>
                <c:pt idx="20">
                  <c:v>-0.81696989301063461</c:v>
                </c:pt>
                <c:pt idx="21">
                  <c:v>-0.94226092211880319</c:v>
                </c:pt>
                <c:pt idx="22">
                  <c:v>-0.99766876919054026</c:v>
                </c:pt>
                <c:pt idx="23">
                  <c:v>-0.97908408768230581</c:v>
                </c:pt>
                <c:pt idx="24">
                  <c:v>-0.88788521840251466</c:v>
                </c:pt>
                <c:pt idx="25">
                  <c:v>-0.73083596427828412</c:v>
                </c:pt>
                <c:pt idx="26">
                  <c:v>-0.51958395003557534</c:v>
                </c:pt>
                <c:pt idx="27">
                  <c:v>-0.26979677115755635</c:v>
                </c:pt>
                <c:pt idx="28">
                  <c:v>-2.9409200769103862E-14</c:v>
                </c:pt>
                <c:pt idx="29">
                  <c:v>0.26979677115706185</c:v>
                </c:pt>
                <c:pt idx="30">
                  <c:v>0.51958395003552516</c:v>
                </c:pt>
              </c:numCache>
            </c:numRef>
          </c:val>
        </c:ser>
        <c:ser>
          <c:idx val="1"/>
          <c:order val="1"/>
          <c:tx>
            <c:v>Эмоциональное</c:v>
          </c:tx>
          <c:dPt>
            <c:idx val="16"/>
            <c:marker>
              <c:symbol val="circle"/>
              <c:size val="12"/>
              <c:spPr>
                <a:solidFill>
                  <a:srgbClr val="FF0000"/>
                </a:solidFill>
              </c:spPr>
            </c:marker>
          </c:dPt>
          <c:cat>
            <c:numRef>
              <c:f>Лист1!$A$9:$A$39</c:f>
              <c:numCache>
                <c:formatCode>m/d/yyyy</c:formatCode>
                <c:ptCount val="31"/>
                <c:pt idx="0">
                  <c:v>41212</c:v>
                </c:pt>
                <c:pt idx="1">
                  <c:v>41213</c:v>
                </c:pt>
                <c:pt idx="2">
                  <c:v>41214</c:v>
                </c:pt>
                <c:pt idx="3">
                  <c:v>41215</c:v>
                </c:pt>
                <c:pt idx="4">
                  <c:v>41216</c:v>
                </c:pt>
                <c:pt idx="5">
                  <c:v>41217</c:v>
                </c:pt>
                <c:pt idx="6">
                  <c:v>41218</c:v>
                </c:pt>
                <c:pt idx="7">
                  <c:v>41219</c:v>
                </c:pt>
                <c:pt idx="8">
                  <c:v>41220</c:v>
                </c:pt>
                <c:pt idx="9">
                  <c:v>41221</c:v>
                </c:pt>
                <c:pt idx="10">
                  <c:v>41222</c:v>
                </c:pt>
                <c:pt idx="11">
                  <c:v>41223</c:v>
                </c:pt>
                <c:pt idx="12">
                  <c:v>41224</c:v>
                </c:pt>
                <c:pt idx="13">
                  <c:v>41225</c:v>
                </c:pt>
                <c:pt idx="14">
                  <c:v>41226</c:v>
                </c:pt>
                <c:pt idx="15">
                  <c:v>41227</c:v>
                </c:pt>
                <c:pt idx="16">
                  <c:v>41228</c:v>
                </c:pt>
                <c:pt idx="17">
                  <c:v>41229</c:v>
                </c:pt>
                <c:pt idx="18">
                  <c:v>41230</c:v>
                </c:pt>
                <c:pt idx="19">
                  <c:v>41231</c:v>
                </c:pt>
                <c:pt idx="20">
                  <c:v>41232</c:v>
                </c:pt>
                <c:pt idx="21">
                  <c:v>41233</c:v>
                </c:pt>
                <c:pt idx="22">
                  <c:v>41234</c:v>
                </c:pt>
                <c:pt idx="23">
                  <c:v>41235</c:v>
                </c:pt>
                <c:pt idx="24">
                  <c:v>41236</c:v>
                </c:pt>
                <c:pt idx="25">
                  <c:v>41237</c:v>
                </c:pt>
                <c:pt idx="26">
                  <c:v>41238</c:v>
                </c:pt>
                <c:pt idx="27">
                  <c:v>41239</c:v>
                </c:pt>
                <c:pt idx="28">
                  <c:v>41240</c:v>
                </c:pt>
                <c:pt idx="29">
                  <c:v>41241</c:v>
                </c:pt>
                <c:pt idx="30">
                  <c:v>41242</c:v>
                </c:pt>
              </c:numCache>
            </c:numRef>
          </c:cat>
          <c:val>
            <c:numRef>
              <c:f>Лист1!$C$9:$C$39</c:f>
              <c:numCache>
                <c:formatCode>0.00</c:formatCode>
                <c:ptCount val="31"/>
                <c:pt idx="0">
                  <c:v>1</c:v>
                </c:pt>
                <c:pt idx="1">
                  <c:v>0.9749279121818194</c:v>
                </c:pt>
                <c:pt idx="2">
                  <c:v>0.90096886790251252</c:v>
                </c:pt>
                <c:pt idx="3">
                  <c:v>0.78183148246802803</c:v>
                </c:pt>
                <c:pt idx="4">
                  <c:v>0.62348980185891578</c:v>
                </c:pt>
                <c:pt idx="5">
                  <c:v>0.43388373911757144</c:v>
                </c:pt>
                <c:pt idx="6">
                  <c:v>0.22252093395611561</c:v>
                </c:pt>
                <c:pt idx="7">
                  <c:v>4.8709539006430784E-13</c:v>
                </c:pt>
                <c:pt idx="8">
                  <c:v>-0.22252093395605252</c:v>
                </c:pt>
                <c:pt idx="9">
                  <c:v>-0.43388373911751316</c:v>
                </c:pt>
                <c:pt idx="10">
                  <c:v>-0.62348980185850988</c:v>
                </c:pt>
                <c:pt idx="11">
                  <c:v>-0.78183148246798762</c:v>
                </c:pt>
                <c:pt idx="12">
                  <c:v>-0.90096886790248443</c:v>
                </c:pt>
                <c:pt idx="13">
                  <c:v>-0.97492791218180486</c:v>
                </c:pt>
                <c:pt idx="14">
                  <c:v>-1</c:v>
                </c:pt>
                <c:pt idx="15">
                  <c:v>-0.97492791218184682</c:v>
                </c:pt>
                <c:pt idx="16">
                  <c:v>-0.90096886790236896</c:v>
                </c:pt>
                <c:pt idx="17">
                  <c:v>-0.78183148246810574</c:v>
                </c:pt>
                <c:pt idx="18">
                  <c:v>-0.62348980185901304</c:v>
                </c:pt>
                <c:pt idx="19">
                  <c:v>-0.43388373911768363</c:v>
                </c:pt>
                <c:pt idx="20">
                  <c:v>-0.22252093395623695</c:v>
                </c:pt>
                <c:pt idx="21">
                  <c:v>-1.5681553278135169E-13</c:v>
                </c:pt>
                <c:pt idx="22">
                  <c:v>0.22252093395637454</c:v>
                </c:pt>
                <c:pt idx="23">
                  <c:v>0.43388373911781086</c:v>
                </c:pt>
                <c:pt idx="24">
                  <c:v>0.62348980185841252</c:v>
                </c:pt>
                <c:pt idx="25">
                  <c:v>0.7818314824679099</c:v>
                </c:pt>
                <c:pt idx="26">
                  <c:v>0.90096886790243047</c:v>
                </c:pt>
                <c:pt idx="27">
                  <c:v>0.97492791218177732</c:v>
                </c:pt>
                <c:pt idx="28">
                  <c:v>1</c:v>
                </c:pt>
                <c:pt idx="29">
                  <c:v>0.97492791218187491</c:v>
                </c:pt>
                <c:pt idx="30">
                  <c:v>0.90096886790242303</c:v>
                </c:pt>
              </c:numCache>
            </c:numRef>
          </c:val>
        </c:ser>
        <c:ser>
          <c:idx val="2"/>
          <c:order val="2"/>
          <c:tx>
            <c:v>Интеллектуальное</c:v>
          </c:tx>
          <c:dPt>
            <c:idx val="16"/>
            <c:marker>
              <c:symbol val="circle"/>
              <c:size val="12"/>
              <c:spPr>
                <a:solidFill>
                  <a:srgbClr val="FF0000"/>
                </a:solidFill>
              </c:spPr>
            </c:marker>
          </c:dPt>
          <c:cat>
            <c:numRef>
              <c:f>Лист1!$A$9:$A$39</c:f>
              <c:numCache>
                <c:formatCode>m/d/yyyy</c:formatCode>
                <c:ptCount val="31"/>
                <c:pt idx="0">
                  <c:v>41212</c:v>
                </c:pt>
                <c:pt idx="1">
                  <c:v>41213</c:v>
                </c:pt>
                <c:pt idx="2">
                  <c:v>41214</c:v>
                </c:pt>
                <c:pt idx="3">
                  <c:v>41215</c:v>
                </c:pt>
                <c:pt idx="4">
                  <c:v>41216</c:v>
                </c:pt>
                <c:pt idx="5">
                  <c:v>41217</c:v>
                </c:pt>
                <c:pt idx="6">
                  <c:v>41218</c:v>
                </c:pt>
                <c:pt idx="7">
                  <c:v>41219</c:v>
                </c:pt>
                <c:pt idx="8">
                  <c:v>41220</c:v>
                </c:pt>
                <c:pt idx="9">
                  <c:v>41221</c:v>
                </c:pt>
                <c:pt idx="10">
                  <c:v>41222</c:v>
                </c:pt>
                <c:pt idx="11">
                  <c:v>41223</c:v>
                </c:pt>
                <c:pt idx="12">
                  <c:v>41224</c:v>
                </c:pt>
                <c:pt idx="13">
                  <c:v>41225</c:v>
                </c:pt>
                <c:pt idx="14">
                  <c:v>41226</c:v>
                </c:pt>
                <c:pt idx="15">
                  <c:v>41227</c:v>
                </c:pt>
                <c:pt idx="16">
                  <c:v>41228</c:v>
                </c:pt>
                <c:pt idx="17">
                  <c:v>41229</c:v>
                </c:pt>
                <c:pt idx="18">
                  <c:v>41230</c:v>
                </c:pt>
                <c:pt idx="19">
                  <c:v>41231</c:v>
                </c:pt>
                <c:pt idx="20">
                  <c:v>41232</c:v>
                </c:pt>
                <c:pt idx="21">
                  <c:v>41233</c:v>
                </c:pt>
                <c:pt idx="22">
                  <c:v>41234</c:v>
                </c:pt>
                <c:pt idx="23">
                  <c:v>41235</c:v>
                </c:pt>
                <c:pt idx="24">
                  <c:v>41236</c:v>
                </c:pt>
                <c:pt idx="25">
                  <c:v>41237</c:v>
                </c:pt>
                <c:pt idx="26">
                  <c:v>41238</c:v>
                </c:pt>
                <c:pt idx="27">
                  <c:v>41239</c:v>
                </c:pt>
                <c:pt idx="28">
                  <c:v>41240</c:v>
                </c:pt>
                <c:pt idx="29">
                  <c:v>41241</c:v>
                </c:pt>
                <c:pt idx="30">
                  <c:v>41242</c:v>
                </c:pt>
              </c:numCache>
            </c:numRef>
          </c:cat>
          <c:val>
            <c:numRef>
              <c:f>Лист1!$D$9:$D$39</c:f>
              <c:numCache>
                <c:formatCode>0.00</c:formatCode>
                <c:ptCount val="31"/>
                <c:pt idx="0">
                  <c:v>-0.28173255684096477</c:v>
                </c:pt>
                <c:pt idx="1">
                  <c:v>-0.4582265217271323</c:v>
                </c:pt>
                <c:pt idx="2">
                  <c:v>-0.61815898622049448</c:v>
                </c:pt>
                <c:pt idx="3">
                  <c:v>-0.7557495743542787</c:v>
                </c:pt>
                <c:pt idx="4">
                  <c:v>-0.86602540378431259</c:v>
                </c:pt>
                <c:pt idx="5">
                  <c:v>-0.94500081871464192</c:v>
                </c:pt>
                <c:pt idx="6">
                  <c:v>-0.98982144188094556</c:v>
                </c:pt>
                <c:pt idx="7">
                  <c:v>-0.99886733918301718</c:v>
                </c:pt>
                <c:pt idx="8">
                  <c:v>-0.97181156832354665</c:v>
                </c:pt>
                <c:pt idx="9">
                  <c:v>-0.90963199535445594</c:v>
                </c:pt>
                <c:pt idx="10">
                  <c:v>-0.81457595205041289</c:v>
                </c:pt>
                <c:pt idx="11">
                  <c:v>-0.69007901148208406</c:v>
                </c:pt>
                <c:pt idx="12">
                  <c:v>-0.54064081745580372</c:v>
                </c:pt>
                <c:pt idx="13">
                  <c:v>-0.37166245566039502</c:v>
                </c:pt>
                <c:pt idx="14">
                  <c:v>-0.18925124436075969</c:v>
                </c:pt>
                <c:pt idx="15">
                  <c:v>-1.8425625608609083E-13</c:v>
                </c:pt>
                <c:pt idx="16">
                  <c:v>0.18925124436039789</c:v>
                </c:pt>
                <c:pt idx="17">
                  <c:v>0.37166245566005301</c:v>
                </c:pt>
                <c:pt idx="18">
                  <c:v>0.54064081745549375</c:v>
                </c:pt>
                <c:pt idx="19">
                  <c:v>0.69007901148214656</c:v>
                </c:pt>
                <c:pt idx="20">
                  <c:v>0.81457595205046274</c:v>
                </c:pt>
                <c:pt idx="21">
                  <c:v>0.90963199535449191</c:v>
                </c:pt>
                <c:pt idx="22">
                  <c:v>0.97181156832356719</c:v>
                </c:pt>
                <c:pt idx="23">
                  <c:v>0.99886733918302129</c:v>
                </c:pt>
                <c:pt idx="24">
                  <c:v>0.98982144188099808</c:v>
                </c:pt>
                <c:pt idx="25">
                  <c:v>0.9450008187147626</c:v>
                </c:pt>
                <c:pt idx="26">
                  <c:v>0.86602540378449688</c:v>
                </c:pt>
                <c:pt idx="27">
                  <c:v>0.75574957435451995</c:v>
                </c:pt>
                <c:pt idx="28">
                  <c:v>0.61815898622078402</c:v>
                </c:pt>
                <c:pt idx="29">
                  <c:v>0.45822652172745992</c:v>
                </c:pt>
                <c:pt idx="30">
                  <c:v>0.2817325568413182</c:v>
                </c:pt>
              </c:numCache>
            </c:numRef>
          </c:val>
        </c:ser>
        <c:marker val="1"/>
        <c:axId val="51118848"/>
        <c:axId val="51120384"/>
      </c:lineChart>
      <c:dateAx>
        <c:axId val="51118848"/>
        <c:scaling>
          <c:orientation val="minMax"/>
        </c:scaling>
        <c:axPos val="b"/>
        <c:numFmt formatCode="m/d/yyyy" sourceLinked="1"/>
        <c:tickLblPos val="nextTo"/>
        <c:crossAx val="51120384"/>
        <c:crosses val="autoZero"/>
        <c:auto val="1"/>
        <c:lblOffset val="100"/>
        <c:baseTimeUnit val="days"/>
      </c:dateAx>
      <c:valAx>
        <c:axId val="51120384"/>
        <c:scaling>
          <c:orientation val="minMax"/>
        </c:scaling>
        <c:axPos val="l"/>
        <c:majorGridlines/>
        <c:numFmt formatCode="0.00" sourceLinked="1"/>
        <c:tickLblPos val="nextTo"/>
        <c:crossAx val="51118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838284784954026"/>
          <c:y val="0.88385071565843454"/>
          <c:w val="0.57074421525530195"/>
          <c:h val="8.0394822232739652E-2"/>
        </c:manualLayout>
      </c:layout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073823-2DC7-423C-8A7C-860615368DA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DAF55BD-906C-46E4-8C81-69210A2DB34D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>
          <a:prstTxWarp prst="textPlain">
            <a:avLst/>
          </a:prstTxWarp>
        </a:bodyPr>
        <a:lstStyle/>
        <a:p>
          <a:r>
            <a:rPr lang="ru-RU" sz="3200" b="1" cap="none" spc="0" dirty="0" smtClean="0">
              <a:ln w="12700"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rPr>
            <a:t>Биоритмы</a:t>
          </a:r>
          <a:endParaRPr lang="ru-RU" sz="3200" b="1" cap="none" spc="0" dirty="0">
            <a:ln w="12700">
              <a:prstDash val="solid"/>
            </a:ln>
            <a:solidFill>
              <a:schemeClr val="accent1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3A08871-8F2E-4B1E-BD88-0C31E8E2F7B4}" type="parTrans" cxnId="{59458736-E35F-4BB0-A69A-42F6722D10A4}">
      <dgm:prSet/>
      <dgm:spPr/>
      <dgm:t>
        <a:bodyPr/>
        <a:lstStyle/>
        <a:p>
          <a:endParaRPr lang="ru-RU"/>
        </a:p>
      </dgm:t>
    </dgm:pt>
    <dgm:pt modelId="{C08759CF-933E-4E28-BFA2-06B6F39543D4}" type="sibTrans" cxnId="{59458736-E35F-4BB0-A69A-42F6722D10A4}">
      <dgm:prSet/>
      <dgm:spPr/>
      <dgm:t>
        <a:bodyPr/>
        <a:lstStyle/>
        <a:p>
          <a:endParaRPr lang="ru-RU"/>
        </a:p>
      </dgm:t>
    </dgm:pt>
    <dgm:pt modelId="{AF55DFDE-B465-4264-BB71-4D1804C70F7B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>
          <a:scene3d>
            <a:camera prst="isometricOffAxis1Right"/>
            <a:lightRig rig="threePt" dir="t"/>
          </a:scene3d>
        </a:bodyPr>
        <a:lstStyle/>
        <a:p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Физическое состояние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8644262-23AB-463B-8289-0C3872B40847}" type="parTrans" cxnId="{6A145B6B-3711-4F7C-99F9-5DC9E3A005E6}">
      <dgm:prSet/>
      <dgm:spPr/>
      <dgm:t>
        <a:bodyPr/>
        <a:lstStyle/>
        <a:p>
          <a:endParaRPr lang="ru-RU"/>
        </a:p>
      </dgm:t>
    </dgm:pt>
    <dgm:pt modelId="{B01C9128-3D3B-44B1-8E73-60C94C0D7B61}" type="sibTrans" cxnId="{6A145B6B-3711-4F7C-99F9-5DC9E3A005E6}">
      <dgm:prSet/>
      <dgm:spPr/>
      <dgm:t>
        <a:bodyPr/>
        <a:lstStyle/>
        <a:p>
          <a:endParaRPr lang="ru-RU"/>
        </a:p>
      </dgm:t>
    </dgm:pt>
    <dgm:pt modelId="{494E5A11-C396-4CDE-9470-2AAB54BF7D1B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>
          <a:scene3d>
            <a:camera prst="isometricOffAxis1Right"/>
            <a:lightRig rig="threePt" dir="t"/>
          </a:scene3d>
        </a:bodyPr>
        <a:lstStyle/>
        <a:p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Эмоциональное состояние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AF9920B-4165-42B8-915C-5C179923425E}" type="parTrans" cxnId="{3E403FB2-519D-4C31-8FAE-67A2FE025B06}">
      <dgm:prSet/>
      <dgm:spPr/>
      <dgm:t>
        <a:bodyPr/>
        <a:lstStyle/>
        <a:p>
          <a:endParaRPr lang="ru-RU"/>
        </a:p>
      </dgm:t>
    </dgm:pt>
    <dgm:pt modelId="{A51B19F0-8214-46DD-8226-3E4FEF6914F2}" type="sibTrans" cxnId="{3E403FB2-519D-4C31-8FAE-67A2FE025B06}">
      <dgm:prSet/>
      <dgm:spPr/>
      <dgm:t>
        <a:bodyPr/>
        <a:lstStyle/>
        <a:p>
          <a:endParaRPr lang="ru-RU"/>
        </a:p>
      </dgm:t>
    </dgm:pt>
    <dgm:pt modelId="{F04513BC-1E28-4ABD-B6EE-5D4098CC2061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>
          <a:scene3d>
            <a:camera prst="isometricOffAxis1Right"/>
            <a:lightRig rig="threePt" dir="t"/>
          </a:scene3d>
        </a:bodyPr>
        <a:lstStyle/>
        <a:p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Интеллектуальное состояние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4F92DA4-92E2-452E-9B23-2B73C079F74A}" type="parTrans" cxnId="{DF1D1E04-1873-448F-9519-DEEBDD4A73F0}">
      <dgm:prSet/>
      <dgm:spPr/>
      <dgm:t>
        <a:bodyPr/>
        <a:lstStyle/>
        <a:p>
          <a:endParaRPr lang="ru-RU"/>
        </a:p>
      </dgm:t>
    </dgm:pt>
    <dgm:pt modelId="{C3088A86-4D76-484B-807F-543CE18814BC}" type="sibTrans" cxnId="{DF1D1E04-1873-448F-9519-DEEBDD4A73F0}">
      <dgm:prSet/>
      <dgm:spPr/>
      <dgm:t>
        <a:bodyPr/>
        <a:lstStyle/>
        <a:p>
          <a:endParaRPr lang="ru-RU"/>
        </a:p>
      </dgm:t>
    </dgm:pt>
    <dgm:pt modelId="{D09AF871-A77B-484D-A36D-262EC6173B72}" type="pres">
      <dgm:prSet presAssocID="{29073823-2DC7-423C-8A7C-860615368DA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D6CD33A-4B98-4D38-8FCB-7655232AA542}" type="pres">
      <dgm:prSet presAssocID="{6DAF55BD-906C-46E4-8C81-69210A2DB34D}" presName="hierRoot1" presStyleCnt="0"/>
      <dgm:spPr/>
      <dgm:t>
        <a:bodyPr/>
        <a:lstStyle/>
        <a:p>
          <a:endParaRPr lang="ru-RU"/>
        </a:p>
      </dgm:t>
    </dgm:pt>
    <dgm:pt modelId="{5DB1C014-E868-467B-8054-43C2D4E62AC1}" type="pres">
      <dgm:prSet presAssocID="{6DAF55BD-906C-46E4-8C81-69210A2DB34D}" presName="composite" presStyleCnt="0"/>
      <dgm:spPr/>
      <dgm:t>
        <a:bodyPr/>
        <a:lstStyle/>
        <a:p>
          <a:endParaRPr lang="ru-RU"/>
        </a:p>
      </dgm:t>
    </dgm:pt>
    <dgm:pt modelId="{9F7E0EEF-F5B1-4A83-87BD-F8DEFDE2E91A}" type="pres">
      <dgm:prSet presAssocID="{6DAF55BD-906C-46E4-8C81-69210A2DB34D}" presName="background" presStyleLbl="node0" presStyleIdx="0" presStyleCnt="1"/>
      <dgm:spPr/>
      <dgm:t>
        <a:bodyPr/>
        <a:lstStyle/>
        <a:p>
          <a:endParaRPr lang="ru-RU"/>
        </a:p>
      </dgm:t>
    </dgm:pt>
    <dgm:pt modelId="{7F6F5B5A-3AC7-4B0A-8F69-3653C94DBC3D}" type="pres">
      <dgm:prSet presAssocID="{6DAF55BD-906C-46E4-8C81-69210A2DB34D}" presName="text" presStyleLbl="fgAcc0" presStyleIdx="0" presStyleCnt="1" custScaleX="332652" custScaleY="180107" custLinFactNeighborX="-5556" custLinFactNeighborY="-166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597F11-59CD-4162-A21F-4DA8F221F533}" type="pres">
      <dgm:prSet presAssocID="{6DAF55BD-906C-46E4-8C81-69210A2DB34D}" presName="hierChild2" presStyleCnt="0"/>
      <dgm:spPr/>
      <dgm:t>
        <a:bodyPr/>
        <a:lstStyle/>
        <a:p>
          <a:endParaRPr lang="ru-RU"/>
        </a:p>
      </dgm:t>
    </dgm:pt>
    <dgm:pt modelId="{0B55D54A-A793-4C33-B5C8-EDABF0CAE56D}" type="pres">
      <dgm:prSet presAssocID="{28644262-23AB-463B-8289-0C3872B40847}" presName="Name10" presStyleLbl="parChTrans1D2" presStyleIdx="0" presStyleCnt="3"/>
      <dgm:spPr/>
      <dgm:t>
        <a:bodyPr/>
        <a:lstStyle/>
        <a:p>
          <a:endParaRPr lang="ru-RU"/>
        </a:p>
      </dgm:t>
    </dgm:pt>
    <dgm:pt modelId="{E8FDB534-0D54-42CD-9EB8-4B35DA4ADA95}" type="pres">
      <dgm:prSet presAssocID="{AF55DFDE-B465-4264-BB71-4D1804C70F7B}" presName="hierRoot2" presStyleCnt="0"/>
      <dgm:spPr/>
      <dgm:t>
        <a:bodyPr/>
        <a:lstStyle/>
        <a:p>
          <a:endParaRPr lang="ru-RU"/>
        </a:p>
      </dgm:t>
    </dgm:pt>
    <dgm:pt modelId="{8E8C4F60-A527-4ACA-A501-C29B653A0193}" type="pres">
      <dgm:prSet presAssocID="{AF55DFDE-B465-4264-BB71-4D1804C70F7B}" presName="composite2" presStyleCnt="0"/>
      <dgm:spPr/>
      <dgm:t>
        <a:bodyPr/>
        <a:lstStyle/>
        <a:p>
          <a:endParaRPr lang="ru-RU"/>
        </a:p>
      </dgm:t>
    </dgm:pt>
    <dgm:pt modelId="{BCBBA955-9871-42A5-AAD5-0295832A76E5}" type="pres">
      <dgm:prSet presAssocID="{AF55DFDE-B465-4264-BB71-4D1804C70F7B}" presName="background2" presStyleLbl="node2" presStyleIdx="0" presStyleCnt="3"/>
      <dgm:spPr/>
      <dgm:t>
        <a:bodyPr/>
        <a:lstStyle/>
        <a:p>
          <a:endParaRPr lang="ru-RU"/>
        </a:p>
      </dgm:t>
    </dgm:pt>
    <dgm:pt modelId="{2B845FEB-32BF-4F94-84F8-660FFD4B120A}" type="pres">
      <dgm:prSet presAssocID="{AF55DFDE-B465-4264-BB71-4D1804C70F7B}" presName="text2" presStyleLbl="fgAcc2" presStyleIdx="0" presStyleCnt="3" custScaleX="155484" custScaleY="1873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C2799F-F2D2-4078-84FF-B2A3DD98A321}" type="pres">
      <dgm:prSet presAssocID="{AF55DFDE-B465-4264-BB71-4D1804C70F7B}" presName="hierChild3" presStyleCnt="0"/>
      <dgm:spPr/>
      <dgm:t>
        <a:bodyPr/>
        <a:lstStyle/>
        <a:p>
          <a:endParaRPr lang="ru-RU"/>
        </a:p>
      </dgm:t>
    </dgm:pt>
    <dgm:pt modelId="{174C48FF-AD04-4F46-B52B-5E4B5F57879F}" type="pres">
      <dgm:prSet presAssocID="{AAF9920B-4165-42B8-915C-5C179923425E}" presName="Name10" presStyleLbl="parChTrans1D2" presStyleIdx="1" presStyleCnt="3"/>
      <dgm:spPr/>
      <dgm:t>
        <a:bodyPr/>
        <a:lstStyle/>
        <a:p>
          <a:endParaRPr lang="ru-RU"/>
        </a:p>
      </dgm:t>
    </dgm:pt>
    <dgm:pt modelId="{71952467-90AF-4640-8164-86B5A2A22F0C}" type="pres">
      <dgm:prSet presAssocID="{494E5A11-C396-4CDE-9470-2AAB54BF7D1B}" presName="hierRoot2" presStyleCnt="0"/>
      <dgm:spPr/>
      <dgm:t>
        <a:bodyPr/>
        <a:lstStyle/>
        <a:p>
          <a:endParaRPr lang="ru-RU"/>
        </a:p>
      </dgm:t>
    </dgm:pt>
    <dgm:pt modelId="{D26AAE6C-E543-4488-A43A-A11590CF8B4A}" type="pres">
      <dgm:prSet presAssocID="{494E5A11-C396-4CDE-9470-2AAB54BF7D1B}" presName="composite2" presStyleCnt="0"/>
      <dgm:spPr/>
      <dgm:t>
        <a:bodyPr/>
        <a:lstStyle/>
        <a:p>
          <a:endParaRPr lang="ru-RU"/>
        </a:p>
      </dgm:t>
    </dgm:pt>
    <dgm:pt modelId="{99D914B2-079F-4A06-86AD-A6EBF04B5344}" type="pres">
      <dgm:prSet presAssocID="{494E5A11-C396-4CDE-9470-2AAB54BF7D1B}" presName="background2" presStyleLbl="node2" presStyleIdx="1" presStyleCnt="3"/>
      <dgm:spPr/>
      <dgm:t>
        <a:bodyPr/>
        <a:lstStyle/>
        <a:p>
          <a:endParaRPr lang="ru-RU"/>
        </a:p>
      </dgm:t>
    </dgm:pt>
    <dgm:pt modelId="{F3369102-1346-42CC-AD46-33B57499F151}" type="pres">
      <dgm:prSet presAssocID="{494E5A11-C396-4CDE-9470-2AAB54BF7D1B}" presName="text2" presStyleLbl="fgAcc2" presStyleIdx="1" presStyleCnt="3" custScaleX="199675" custScaleY="1783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BD141D-1D41-4052-BD9E-DAF90D7BFEA0}" type="pres">
      <dgm:prSet presAssocID="{494E5A11-C396-4CDE-9470-2AAB54BF7D1B}" presName="hierChild3" presStyleCnt="0"/>
      <dgm:spPr/>
      <dgm:t>
        <a:bodyPr/>
        <a:lstStyle/>
        <a:p>
          <a:endParaRPr lang="ru-RU"/>
        </a:p>
      </dgm:t>
    </dgm:pt>
    <dgm:pt modelId="{DFA33C59-52B1-4568-A7CD-3356122D0EF6}" type="pres">
      <dgm:prSet presAssocID="{A4F92DA4-92E2-452E-9B23-2B73C079F74A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682FC39-CA70-4555-9B0C-A091A0681CBA}" type="pres">
      <dgm:prSet presAssocID="{F04513BC-1E28-4ABD-B6EE-5D4098CC2061}" presName="hierRoot2" presStyleCnt="0"/>
      <dgm:spPr/>
      <dgm:t>
        <a:bodyPr/>
        <a:lstStyle/>
        <a:p>
          <a:endParaRPr lang="ru-RU"/>
        </a:p>
      </dgm:t>
    </dgm:pt>
    <dgm:pt modelId="{68F0BB79-EDB2-4E87-83F8-ABCBBA386D5E}" type="pres">
      <dgm:prSet presAssocID="{F04513BC-1E28-4ABD-B6EE-5D4098CC2061}" presName="composite2" presStyleCnt="0"/>
      <dgm:spPr/>
      <dgm:t>
        <a:bodyPr/>
        <a:lstStyle/>
        <a:p>
          <a:endParaRPr lang="ru-RU"/>
        </a:p>
      </dgm:t>
    </dgm:pt>
    <dgm:pt modelId="{D3A7D4DF-D00A-4A19-8194-6C025258CB69}" type="pres">
      <dgm:prSet presAssocID="{F04513BC-1E28-4ABD-B6EE-5D4098CC2061}" presName="background2" presStyleLbl="node2" presStyleIdx="2" presStyleCnt="3"/>
      <dgm:spPr/>
      <dgm:t>
        <a:bodyPr/>
        <a:lstStyle/>
        <a:p>
          <a:endParaRPr lang="ru-RU"/>
        </a:p>
      </dgm:t>
    </dgm:pt>
    <dgm:pt modelId="{4676C78C-EF27-4E4C-9BCF-0DB71517C233}" type="pres">
      <dgm:prSet presAssocID="{F04513BC-1E28-4ABD-B6EE-5D4098CC2061}" presName="text2" presStyleLbl="fgAcc2" presStyleIdx="2" presStyleCnt="3" custScaleX="232439" custScaleY="1740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B5F0C7-08AC-43B7-B74B-D9D454581045}" type="pres">
      <dgm:prSet presAssocID="{F04513BC-1E28-4ABD-B6EE-5D4098CC2061}" presName="hierChild3" presStyleCnt="0"/>
      <dgm:spPr/>
      <dgm:t>
        <a:bodyPr/>
        <a:lstStyle/>
        <a:p>
          <a:endParaRPr lang="ru-RU"/>
        </a:p>
      </dgm:t>
    </dgm:pt>
  </dgm:ptLst>
  <dgm:cxnLst>
    <dgm:cxn modelId="{3E403FB2-519D-4C31-8FAE-67A2FE025B06}" srcId="{6DAF55BD-906C-46E4-8C81-69210A2DB34D}" destId="{494E5A11-C396-4CDE-9470-2AAB54BF7D1B}" srcOrd="1" destOrd="0" parTransId="{AAF9920B-4165-42B8-915C-5C179923425E}" sibTransId="{A51B19F0-8214-46DD-8226-3E4FEF6914F2}"/>
    <dgm:cxn modelId="{DF1D1E04-1873-448F-9519-DEEBDD4A73F0}" srcId="{6DAF55BD-906C-46E4-8C81-69210A2DB34D}" destId="{F04513BC-1E28-4ABD-B6EE-5D4098CC2061}" srcOrd="2" destOrd="0" parTransId="{A4F92DA4-92E2-452E-9B23-2B73C079F74A}" sibTransId="{C3088A86-4D76-484B-807F-543CE18814BC}"/>
    <dgm:cxn modelId="{59458736-E35F-4BB0-A69A-42F6722D10A4}" srcId="{29073823-2DC7-423C-8A7C-860615368DAB}" destId="{6DAF55BD-906C-46E4-8C81-69210A2DB34D}" srcOrd="0" destOrd="0" parTransId="{03A08871-8F2E-4B1E-BD88-0C31E8E2F7B4}" sibTransId="{C08759CF-933E-4E28-BFA2-06B6F39543D4}"/>
    <dgm:cxn modelId="{29860188-2EBB-417E-ADD8-F61363623D22}" type="presOf" srcId="{28644262-23AB-463B-8289-0C3872B40847}" destId="{0B55D54A-A793-4C33-B5C8-EDABF0CAE56D}" srcOrd="0" destOrd="0" presId="urn:microsoft.com/office/officeart/2005/8/layout/hierarchy1"/>
    <dgm:cxn modelId="{CDD062D5-509F-4A89-BB41-9E2384F30800}" type="presOf" srcId="{AF55DFDE-B465-4264-BB71-4D1804C70F7B}" destId="{2B845FEB-32BF-4F94-84F8-660FFD4B120A}" srcOrd="0" destOrd="0" presId="urn:microsoft.com/office/officeart/2005/8/layout/hierarchy1"/>
    <dgm:cxn modelId="{698ED1AE-5632-4134-8430-9C47272105E0}" type="presOf" srcId="{AAF9920B-4165-42B8-915C-5C179923425E}" destId="{174C48FF-AD04-4F46-B52B-5E4B5F57879F}" srcOrd="0" destOrd="0" presId="urn:microsoft.com/office/officeart/2005/8/layout/hierarchy1"/>
    <dgm:cxn modelId="{AE14AD47-4264-4ED1-9BF9-88DFB5F181F4}" type="presOf" srcId="{F04513BC-1E28-4ABD-B6EE-5D4098CC2061}" destId="{4676C78C-EF27-4E4C-9BCF-0DB71517C233}" srcOrd="0" destOrd="0" presId="urn:microsoft.com/office/officeart/2005/8/layout/hierarchy1"/>
    <dgm:cxn modelId="{8DA2B137-1364-4812-962C-FFE797BB9313}" type="presOf" srcId="{494E5A11-C396-4CDE-9470-2AAB54BF7D1B}" destId="{F3369102-1346-42CC-AD46-33B57499F151}" srcOrd="0" destOrd="0" presId="urn:microsoft.com/office/officeart/2005/8/layout/hierarchy1"/>
    <dgm:cxn modelId="{85DB8ACB-87BF-4479-A536-22E7CBA822AE}" type="presOf" srcId="{29073823-2DC7-423C-8A7C-860615368DAB}" destId="{D09AF871-A77B-484D-A36D-262EC6173B72}" srcOrd="0" destOrd="0" presId="urn:microsoft.com/office/officeart/2005/8/layout/hierarchy1"/>
    <dgm:cxn modelId="{212D6662-91BD-4FAD-BBAD-2B733F03F09F}" type="presOf" srcId="{6DAF55BD-906C-46E4-8C81-69210A2DB34D}" destId="{7F6F5B5A-3AC7-4B0A-8F69-3653C94DBC3D}" srcOrd="0" destOrd="0" presId="urn:microsoft.com/office/officeart/2005/8/layout/hierarchy1"/>
    <dgm:cxn modelId="{6A145B6B-3711-4F7C-99F9-5DC9E3A005E6}" srcId="{6DAF55BD-906C-46E4-8C81-69210A2DB34D}" destId="{AF55DFDE-B465-4264-BB71-4D1804C70F7B}" srcOrd="0" destOrd="0" parTransId="{28644262-23AB-463B-8289-0C3872B40847}" sibTransId="{B01C9128-3D3B-44B1-8E73-60C94C0D7B61}"/>
    <dgm:cxn modelId="{700DA34A-43B2-4FA2-BCFD-CB99920C8FFB}" type="presOf" srcId="{A4F92DA4-92E2-452E-9B23-2B73C079F74A}" destId="{DFA33C59-52B1-4568-A7CD-3356122D0EF6}" srcOrd="0" destOrd="0" presId="urn:microsoft.com/office/officeart/2005/8/layout/hierarchy1"/>
    <dgm:cxn modelId="{98330011-0933-41D6-B1A2-3F0774283A9D}" type="presParOf" srcId="{D09AF871-A77B-484D-A36D-262EC6173B72}" destId="{CD6CD33A-4B98-4D38-8FCB-7655232AA542}" srcOrd="0" destOrd="0" presId="urn:microsoft.com/office/officeart/2005/8/layout/hierarchy1"/>
    <dgm:cxn modelId="{D8434C34-C919-4046-A124-7EB95AD30B7D}" type="presParOf" srcId="{CD6CD33A-4B98-4D38-8FCB-7655232AA542}" destId="{5DB1C014-E868-467B-8054-43C2D4E62AC1}" srcOrd="0" destOrd="0" presId="urn:microsoft.com/office/officeart/2005/8/layout/hierarchy1"/>
    <dgm:cxn modelId="{122708BA-3A95-45A3-BAE8-A47C3329AAD6}" type="presParOf" srcId="{5DB1C014-E868-467B-8054-43C2D4E62AC1}" destId="{9F7E0EEF-F5B1-4A83-87BD-F8DEFDE2E91A}" srcOrd="0" destOrd="0" presId="urn:microsoft.com/office/officeart/2005/8/layout/hierarchy1"/>
    <dgm:cxn modelId="{7311F45A-42A8-44E6-BB93-9DB19EC78015}" type="presParOf" srcId="{5DB1C014-E868-467B-8054-43C2D4E62AC1}" destId="{7F6F5B5A-3AC7-4B0A-8F69-3653C94DBC3D}" srcOrd="1" destOrd="0" presId="urn:microsoft.com/office/officeart/2005/8/layout/hierarchy1"/>
    <dgm:cxn modelId="{C6FFC573-0786-4D4B-A110-94EE9F8AEADE}" type="presParOf" srcId="{CD6CD33A-4B98-4D38-8FCB-7655232AA542}" destId="{B0597F11-59CD-4162-A21F-4DA8F221F533}" srcOrd="1" destOrd="0" presId="urn:microsoft.com/office/officeart/2005/8/layout/hierarchy1"/>
    <dgm:cxn modelId="{9631A551-DE62-4878-9A33-1AE915CC96F6}" type="presParOf" srcId="{B0597F11-59CD-4162-A21F-4DA8F221F533}" destId="{0B55D54A-A793-4C33-B5C8-EDABF0CAE56D}" srcOrd="0" destOrd="0" presId="urn:microsoft.com/office/officeart/2005/8/layout/hierarchy1"/>
    <dgm:cxn modelId="{AA1771B2-9DF5-48DF-A004-FAA72E7B74DA}" type="presParOf" srcId="{B0597F11-59CD-4162-A21F-4DA8F221F533}" destId="{E8FDB534-0D54-42CD-9EB8-4B35DA4ADA95}" srcOrd="1" destOrd="0" presId="urn:microsoft.com/office/officeart/2005/8/layout/hierarchy1"/>
    <dgm:cxn modelId="{5971B844-353C-4854-A0B0-E4A5C846C6C9}" type="presParOf" srcId="{E8FDB534-0D54-42CD-9EB8-4B35DA4ADA95}" destId="{8E8C4F60-A527-4ACA-A501-C29B653A0193}" srcOrd="0" destOrd="0" presId="urn:microsoft.com/office/officeart/2005/8/layout/hierarchy1"/>
    <dgm:cxn modelId="{70842894-3AE6-4F13-8EE1-A543BECD06D0}" type="presParOf" srcId="{8E8C4F60-A527-4ACA-A501-C29B653A0193}" destId="{BCBBA955-9871-42A5-AAD5-0295832A76E5}" srcOrd="0" destOrd="0" presId="urn:microsoft.com/office/officeart/2005/8/layout/hierarchy1"/>
    <dgm:cxn modelId="{1335205F-5C59-4666-95BE-5697871561D4}" type="presParOf" srcId="{8E8C4F60-A527-4ACA-A501-C29B653A0193}" destId="{2B845FEB-32BF-4F94-84F8-660FFD4B120A}" srcOrd="1" destOrd="0" presId="urn:microsoft.com/office/officeart/2005/8/layout/hierarchy1"/>
    <dgm:cxn modelId="{ACF5D963-4D78-4160-A729-2B5AD8EE2AAF}" type="presParOf" srcId="{E8FDB534-0D54-42CD-9EB8-4B35DA4ADA95}" destId="{34C2799F-F2D2-4078-84FF-B2A3DD98A321}" srcOrd="1" destOrd="0" presId="urn:microsoft.com/office/officeart/2005/8/layout/hierarchy1"/>
    <dgm:cxn modelId="{007DAC64-00FB-4B97-B562-D189681946E9}" type="presParOf" srcId="{B0597F11-59CD-4162-A21F-4DA8F221F533}" destId="{174C48FF-AD04-4F46-B52B-5E4B5F57879F}" srcOrd="2" destOrd="0" presId="urn:microsoft.com/office/officeart/2005/8/layout/hierarchy1"/>
    <dgm:cxn modelId="{F0F3DD40-AC91-4A90-A9CA-70CF43004BB6}" type="presParOf" srcId="{B0597F11-59CD-4162-A21F-4DA8F221F533}" destId="{71952467-90AF-4640-8164-86B5A2A22F0C}" srcOrd="3" destOrd="0" presId="urn:microsoft.com/office/officeart/2005/8/layout/hierarchy1"/>
    <dgm:cxn modelId="{CC24E1B5-33C7-45AC-9E0C-66DF20DCA16D}" type="presParOf" srcId="{71952467-90AF-4640-8164-86B5A2A22F0C}" destId="{D26AAE6C-E543-4488-A43A-A11590CF8B4A}" srcOrd="0" destOrd="0" presId="urn:microsoft.com/office/officeart/2005/8/layout/hierarchy1"/>
    <dgm:cxn modelId="{B87D06CF-52AA-4E4F-8696-7189A6BF29CF}" type="presParOf" srcId="{D26AAE6C-E543-4488-A43A-A11590CF8B4A}" destId="{99D914B2-079F-4A06-86AD-A6EBF04B5344}" srcOrd="0" destOrd="0" presId="urn:microsoft.com/office/officeart/2005/8/layout/hierarchy1"/>
    <dgm:cxn modelId="{2793802B-F0EF-4992-9197-659FC600FED3}" type="presParOf" srcId="{D26AAE6C-E543-4488-A43A-A11590CF8B4A}" destId="{F3369102-1346-42CC-AD46-33B57499F151}" srcOrd="1" destOrd="0" presId="urn:microsoft.com/office/officeart/2005/8/layout/hierarchy1"/>
    <dgm:cxn modelId="{38E8182D-E844-45A0-BD38-A06578BAC234}" type="presParOf" srcId="{71952467-90AF-4640-8164-86B5A2A22F0C}" destId="{30BD141D-1D41-4052-BD9E-DAF90D7BFEA0}" srcOrd="1" destOrd="0" presId="urn:microsoft.com/office/officeart/2005/8/layout/hierarchy1"/>
    <dgm:cxn modelId="{E6AF89A6-D516-426F-95DE-3173779DB928}" type="presParOf" srcId="{B0597F11-59CD-4162-A21F-4DA8F221F533}" destId="{DFA33C59-52B1-4568-A7CD-3356122D0EF6}" srcOrd="4" destOrd="0" presId="urn:microsoft.com/office/officeart/2005/8/layout/hierarchy1"/>
    <dgm:cxn modelId="{3E8ED0B6-659E-4684-AEA1-D8884217411B}" type="presParOf" srcId="{B0597F11-59CD-4162-A21F-4DA8F221F533}" destId="{B682FC39-CA70-4555-9B0C-A091A0681CBA}" srcOrd="5" destOrd="0" presId="urn:microsoft.com/office/officeart/2005/8/layout/hierarchy1"/>
    <dgm:cxn modelId="{EAFA210F-3224-47D1-B50D-B7F54F7BAE39}" type="presParOf" srcId="{B682FC39-CA70-4555-9B0C-A091A0681CBA}" destId="{68F0BB79-EDB2-4E87-83F8-ABCBBA386D5E}" srcOrd="0" destOrd="0" presId="urn:microsoft.com/office/officeart/2005/8/layout/hierarchy1"/>
    <dgm:cxn modelId="{8C47AA29-3BBA-4F73-A58D-A5ACB1A26D4E}" type="presParOf" srcId="{68F0BB79-EDB2-4E87-83F8-ABCBBA386D5E}" destId="{D3A7D4DF-D00A-4A19-8194-6C025258CB69}" srcOrd="0" destOrd="0" presId="urn:microsoft.com/office/officeart/2005/8/layout/hierarchy1"/>
    <dgm:cxn modelId="{A6F1741A-2CBA-4255-94F3-0FCAD8C3252E}" type="presParOf" srcId="{68F0BB79-EDB2-4E87-83F8-ABCBBA386D5E}" destId="{4676C78C-EF27-4E4C-9BCF-0DB71517C233}" srcOrd="1" destOrd="0" presId="urn:microsoft.com/office/officeart/2005/8/layout/hierarchy1"/>
    <dgm:cxn modelId="{C6DA058E-7B64-4180-BCF5-30036FCD7F68}" type="presParOf" srcId="{B682FC39-CA70-4555-9B0C-A091A0681CBA}" destId="{18B5F0C7-08AC-43B7-B74B-D9D45458104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A33C59-52B1-4568-A7CD-3356122D0EF6}">
      <dsp:nvSpPr>
        <dsp:cNvPr id="0" name=""/>
        <dsp:cNvSpPr/>
      </dsp:nvSpPr>
      <dsp:spPr>
        <a:xfrm>
          <a:off x="4103819" y="1997382"/>
          <a:ext cx="2711997" cy="523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1332"/>
              </a:lnTo>
              <a:lnTo>
                <a:pt x="2711997" y="401332"/>
              </a:lnTo>
              <a:lnTo>
                <a:pt x="2711997" y="52367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4C48FF-AD04-4F46-B52B-5E4B5F57879F}">
      <dsp:nvSpPr>
        <dsp:cNvPr id="0" name=""/>
        <dsp:cNvSpPr/>
      </dsp:nvSpPr>
      <dsp:spPr>
        <a:xfrm>
          <a:off x="3669051" y="1997382"/>
          <a:ext cx="434768" cy="523673"/>
        </a:xfrm>
        <a:custGeom>
          <a:avLst/>
          <a:gdLst/>
          <a:ahLst/>
          <a:cxnLst/>
          <a:rect l="0" t="0" r="0" b="0"/>
          <a:pathLst>
            <a:path>
              <a:moveTo>
                <a:pt x="434768" y="0"/>
              </a:moveTo>
              <a:lnTo>
                <a:pt x="434768" y="401332"/>
              </a:lnTo>
              <a:lnTo>
                <a:pt x="0" y="401332"/>
              </a:lnTo>
              <a:lnTo>
                <a:pt x="0" y="52367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D54A-A793-4C33-B5C8-EDABF0CAE56D}">
      <dsp:nvSpPr>
        <dsp:cNvPr id="0" name=""/>
        <dsp:cNvSpPr/>
      </dsp:nvSpPr>
      <dsp:spPr>
        <a:xfrm>
          <a:off x="1030427" y="1997382"/>
          <a:ext cx="3073391" cy="523673"/>
        </a:xfrm>
        <a:custGeom>
          <a:avLst/>
          <a:gdLst/>
          <a:ahLst/>
          <a:cxnLst/>
          <a:rect l="0" t="0" r="0" b="0"/>
          <a:pathLst>
            <a:path>
              <a:moveTo>
                <a:pt x="3073391" y="0"/>
              </a:moveTo>
              <a:lnTo>
                <a:pt x="3073391" y="401332"/>
              </a:lnTo>
              <a:lnTo>
                <a:pt x="0" y="401332"/>
              </a:lnTo>
              <a:lnTo>
                <a:pt x="0" y="52367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E0EEF-F5B1-4A83-87BD-F8DEFDE2E91A}">
      <dsp:nvSpPr>
        <dsp:cNvPr id="0" name=""/>
        <dsp:cNvSpPr/>
      </dsp:nvSpPr>
      <dsp:spPr>
        <a:xfrm>
          <a:off x="1907283" y="487015"/>
          <a:ext cx="4393072" cy="15103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6F5B5A-3AC7-4B0A-8F69-3653C94DBC3D}">
      <dsp:nvSpPr>
        <dsp:cNvPr id="0" name=""/>
        <dsp:cNvSpPr/>
      </dsp:nvSpPr>
      <dsp:spPr>
        <a:xfrm>
          <a:off x="2054018" y="626414"/>
          <a:ext cx="4393072" cy="1510367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prstTxWarp prst="textPlain">
            <a:avLst/>
          </a:prstTxWarp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 w="12700"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rPr>
            <a:t>Биоритмы</a:t>
          </a:r>
          <a:endParaRPr lang="ru-RU" sz="3200" b="1" kern="1200" cap="none" spc="0" dirty="0">
            <a:ln w="12700">
              <a:prstDash val="solid"/>
            </a:ln>
            <a:solidFill>
              <a:schemeClr val="accent1">
                <a:lumMod val="50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054018" y="626414"/>
        <a:ext cx="4393072" cy="1510367"/>
      </dsp:txXfrm>
    </dsp:sp>
    <dsp:sp modelId="{BCBBA955-9871-42A5-AAD5-0295832A76E5}">
      <dsp:nvSpPr>
        <dsp:cNvPr id="0" name=""/>
        <dsp:cNvSpPr/>
      </dsp:nvSpPr>
      <dsp:spPr>
        <a:xfrm>
          <a:off x="3750" y="2521056"/>
          <a:ext cx="2053354" cy="157072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845FEB-32BF-4F94-84F8-660FFD4B120A}">
      <dsp:nvSpPr>
        <dsp:cNvPr id="0" name=""/>
        <dsp:cNvSpPr/>
      </dsp:nvSpPr>
      <dsp:spPr>
        <a:xfrm>
          <a:off x="150485" y="2660454"/>
          <a:ext cx="2053354" cy="1570720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isometricOffAxis1Right"/>
            <a:lightRig rig="threePt" dir="t"/>
          </a:scene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Физическое состояние</a:t>
          </a:r>
          <a:endParaRPr lang="ru-RU" sz="2000" b="1" kern="120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50485" y="2660454"/>
        <a:ext cx="2053354" cy="1570720"/>
      </dsp:txXfrm>
    </dsp:sp>
    <dsp:sp modelId="{99D914B2-079F-4A06-86AD-A6EBF04B5344}">
      <dsp:nvSpPr>
        <dsp:cNvPr id="0" name=""/>
        <dsp:cNvSpPr/>
      </dsp:nvSpPr>
      <dsp:spPr>
        <a:xfrm>
          <a:off x="2350576" y="2521056"/>
          <a:ext cx="2636950" cy="149573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369102-1346-42CC-AD46-33B57499F151}">
      <dsp:nvSpPr>
        <dsp:cNvPr id="0" name=""/>
        <dsp:cNvSpPr/>
      </dsp:nvSpPr>
      <dsp:spPr>
        <a:xfrm>
          <a:off x="2497311" y="2660454"/>
          <a:ext cx="2636950" cy="149573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isometricOffAxis1Right"/>
            <a:lightRig rig="threePt" dir="t"/>
          </a:scene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Эмоциональное состояние</a:t>
          </a:r>
          <a:endParaRPr lang="ru-RU" sz="2000" b="1" kern="120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497311" y="2660454"/>
        <a:ext cx="2636950" cy="1495733"/>
      </dsp:txXfrm>
    </dsp:sp>
    <dsp:sp modelId="{D3A7D4DF-D00A-4A19-8194-6C025258CB69}">
      <dsp:nvSpPr>
        <dsp:cNvPr id="0" name=""/>
        <dsp:cNvSpPr/>
      </dsp:nvSpPr>
      <dsp:spPr>
        <a:xfrm>
          <a:off x="5280997" y="2521056"/>
          <a:ext cx="3069638" cy="145974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76C78C-EF27-4E4C-9BCF-0DB71517C233}">
      <dsp:nvSpPr>
        <dsp:cNvPr id="0" name=""/>
        <dsp:cNvSpPr/>
      </dsp:nvSpPr>
      <dsp:spPr>
        <a:xfrm>
          <a:off x="5427733" y="2660454"/>
          <a:ext cx="3069638" cy="1459749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isometricOffAxis1Right"/>
            <a:lightRig rig="threePt" dir="t"/>
          </a:scene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Интеллектуальное состояние</a:t>
          </a:r>
          <a:endParaRPr lang="ru-RU" sz="2000" b="1" kern="120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427733" y="2660454"/>
        <a:ext cx="3069638" cy="1459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70B28-2C43-449A-BCB1-A8F79B54703B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AC5E1-1FF4-4CA9-8546-1BBDC52785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39752" y="404664"/>
            <a:ext cx="47869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643050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214290"/>
            <a:ext cx="902786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Формализация задачи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80960606"/>
              </p:ext>
            </p:extLst>
          </p:nvPr>
        </p:nvGraphicFramePr>
        <p:xfrm>
          <a:off x="357158" y="1142985"/>
          <a:ext cx="8501122" cy="5119263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250561"/>
                <a:gridCol w="4250561"/>
              </a:tblGrid>
              <a:tr h="4100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Уточняющий вопрос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Ответ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077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моделируется?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Процесс изменения состояния человека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100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Чем характеризуется человек?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Датой рождения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077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Какое состояние исследуется?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Физическое, эмоциональное, интеллектуальное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1104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известно о характере изменения состояний?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Синусоидальное  изменение с периодом 23, 28 и 33 дня соответственно со дня рождения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077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 каким шагом исследуется синусоида?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день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100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Какой период жизни исследуется?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30 дней, начиная с текущего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077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надо определить?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Дни, когда кривые пересекают ось абсцисс</a:t>
                      </a:r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71600" cy="150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44334226"/>
              </p:ext>
            </p:extLst>
          </p:nvPr>
        </p:nvGraphicFramePr>
        <p:xfrm>
          <a:off x="323528" y="1357297"/>
          <a:ext cx="8568951" cy="516804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68152"/>
                <a:gridCol w="4248472"/>
                <a:gridCol w="2952327"/>
              </a:tblGrid>
              <a:tr h="4951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Объект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Параметры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название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значение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</a:tr>
              <a:tr h="4177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Человек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Дата рождения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День отсчета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Длительность прогноза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/>
                        <a:t>Количество прожитых дней (</a:t>
                      </a:r>
                      <a:r>
                        <a:rPr lang="en-US" sz="2200" dirty="0" smtClean="0"/>
                        <a:t>x</a:t>
                      </a:r>
                      <a:r>
                        <a:rPr lang="ru-RU" sz="2200" dirty="0" smtClean="0"/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/>
                        <a:t>Физический </a:t>
                      </a:r>
                      <a:r>
                        <a:rPr lang="ru-RU" sz="2200" dirty="0"/>
                        <a:t>биоритм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Эмоциональный биоритм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Интеллектуальный биоритм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Исходные данные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Исходные данные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Исходные данные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Расчетные </a:t>
                      </a:r>
                      <a:r>
                        <a:rPr lang="ru-RU" sz="2200" dirty="0" smtClean="0"/>
                        <a:t>данные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Результаты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Результаты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Результаты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8888" marR="48888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03648" y="262574"/>
            <a:ext cx="685804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Информационная модель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043608" cy="161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28596" y="2428867"/>
            <a:ext cx="8501122" cy="138499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60000"/>
                  <a:lumOff val="40000"/>
                  <a:alpha val="89000"/>
                </a:schemeClr>
              </a:gs>
              <a:gs pos="100000">
                <a:srgbClr val="FFEBFA"/>
              </a:gs>
            </a:gsLst>
            <a:lin ang="13500000" scaled="1"/>
          </a:gradFill>
          <a:ln w="76200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perspectiveLeft"/>
              <a:lightRig rig="threePt" dir="t"/>
            </a:scene3d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Физический цикл			=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(2*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*х/23)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Эмоциональный цикл		=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(2*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*х/28)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Интеллектуальный цикл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(2*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*х/33)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lum bright="20000"/>
          </a:blip>
          <a:srcRect/>
          <a:stretch>
            <a:fillRect/>
          </a:stretch>
        </p:blipFill>
        <p:spPr bwMode="auto">
          <a:xfrm>
            <a:off x="4857750" y="1142984"/>
            <a:ext cx="4286250" cy="11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email">
            <a:lum bright="10000" contrast="20000"/>
          </a:blip>
          <a:srcRect/>
          <a:stretch>
            <a:fillRect/>
          </a:stretch>
        </p:blipFill>
        <p:spPr bwMode="auto">
          <a:xfrm>
            <a:off x="4857752" y="2357430"/>
            <a:ext cx="428624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1843478"/>
              </p:ext>
            </p:extLst>
          </p:nvPr>
        </p:nvGraphicFramePr>
        <p:xfrm>
          <a:off x="1" y="1000112"/>
          <a:ext cx="9143999" cy="521497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68923"/>
                <a:gridCol w="2422769"/>
                <a:gridCol w="1797539"/>
                <a:gridCol w="2095016"/>
                <a:gridCol w="2359752"/>
              </a:tblGrid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А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В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С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D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1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Биоритмы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2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3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Исходные данные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4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Дата рождения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06.03.1984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5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Дата отсчета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01.04.1998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744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6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Длительность прогноза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30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7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Результаты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744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8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Порядковый день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Физическое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Эмоциональное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Интеллектуальное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9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Формула 1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Формула 3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Формула 4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Формула5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10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Формула 2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Заполнить вниз</a:t>
                      </a: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11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Заполнить вниз</a:t>
                      </a:r>
                      <a:endParaRPr lang="ru-RU" sz="2000" b="1" i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14282" y="159341"/>
            <a:ext cx="8429684" cy="369332"/>
          </a:xfrm>
          <a:prstGeom prst="rect">
            <a:avLst/>
          </a:prstGeom>
          <a:noFill/>
          <a:ln w="5715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Компьютерная модель</a:t>
            </a:r>
            <a:endParaRPr lang="ru-RU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643050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42990" y="214290"/>
            <a:ext cx="8630824" cy="923330"/>
          </a:xfrm>
          <a:prstGeom prst="rect">
            <a:avLst/>
          </a:prstGeom>
          <a:noFill/>
          <a:ln w="57150">
            <a:noFill/>
            <a:prstDash val="sysDot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Математический вид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42976" y="1857364"/>
          <a:ext cx="7167570" cy="23774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591732"/>
                <a:gridCol w="25758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Формула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Номер формулы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=1.04.1998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(1)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=2.04.1998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(2)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=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(2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*(1.04.1998-6.03.1984)/23)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(3)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=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(2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*(1.04.1998-6.03.1984)/28)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(4)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=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(2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*(1.04.1998-6.03.1984)/33)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/>
                        <a:t>(5)</a:t>
                      </a:r>
                      <a:endParaRPr lang="ru-RU" sz="2000" b="1" i="0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1357296"/>
          <a:ext cx="8143932" cy="464347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93973"/>
                <a:gridCol w="4789383"/>
                <a:gridCol w="1960576"/>
              </a:tblGrid>
              <a:tr h="128675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Ячейка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Формула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Номер формулы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44">
                <a:tc>
                  <a:txBody>
                    <a:bodyPr/>
                    <a:lstStyle/>
                    <a:p>
                      <a:pPr marL="457200" indent="-368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А9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=$B$5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(1)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44">
                <a:tc>
                  <a:txBody>
                    <a:bodyPr/>
                    <a:lstStyle/>
                    <a:p>
                      <a:pPr marL="457200" indent="-368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А10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=</a:t>
                      </a:r>
                      <a:r>
                        <a:rPr lang="ru-RU" sz="2400" b="1" dirty="0"/>
                        <a:t> А9</a:t>
                      </a:r>
                      <a:r>
                        <a:rPr lang="en-US" sz="2400" b="1" dirty="0"/>
                        <a:t>+1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(2)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938">
                <a:tc>
                  <a:txBody>
                    <a:bodyPr/>
                    <a:lstStyle/>
                    <a:p>
                      <a:pPr marL="457200" indent="-368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В9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= SIN(2*</a:t>
                      </a:r>
                      <a:r>
                        <a:rPr lang="ru-RU" sz="2400" b="1" dirty="0"/>
                        <a:t>пи()*(А9-</a:t>
                      </a:r>
                      <a:r>
                        <a:rPr lang="en-US" sz="2400" b="1" dirty="0"/>
                        <a:t>$B$4)/23)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(3)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44">
                <a:tc>
                  <a:txBody>
                    <a:bodyPr/>
                    <a:lstStyle/>
                    <a:p>
                      <a:pPr marL="457200" indent="-368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/>
                        <a:t>С9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= SIN(2*</a:t>
                      </a:r>
                      <a:r>
                        <a:rPr lang="ru-RU" sz="2400" b="1" dirty="0"/>
                        <a:t>пи()*(А9-</a:t>
                      </a:r>
                      <a:r>
                        <a:rPr lang="en-US" sz="2400" b="1" dirty="0"/>
                        <a:t>$B$4)/28)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(4)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44">
                <a:tc>
                  <a:txBody>
                    <a:bodyPr/>
                    <a:lstStyle/>
                    <a:p>
                      <a:pPr marL="457200" indent="-368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D9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= SIN(2*</a:t>
                      </a:r>
                      <a:r>
                        <a:rPr lang="ru-RU" sz="2400" b="1" dirty="0"/>
                        <a:t>пи()*(А9-</a:t>
                      </a:r>
                      <a:r>
                        <a:rPr lang="en-US" sz="2400" b="1" dirty="0"/>
                        <a:t>$B$4)/33)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/>
                        <a:t>(5)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92120" y="285728"/>
            <a:ext cx="8126328" cy="923330"/>
          </a:xfrm>
          <a:prstGeom prst="rect">
            <a:avLst/>
          </a:prstGeom>
          <a:noFill/>
          <a:ln w="57150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Компьютерный вид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59632" cy="195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500430" y="642918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57224" y="2262652"/>
            <a:ext cx="7429552" cy="200906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Создать компьютерную модель биоритмов, используя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предложенные биографические данные, проанализировать результаты.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31974" y="214290"/>
            <a:ext cx="3711914" cy="923330"/>
          </a:xfrm>
          <a:prstGeom prst="rect">
            <a:avLst/>
          </a:prstGeom>
          <a:blipFill>
            <a:blip r:embed="rId6" cstate="email"/>
            <a:tile tx="0" ty="0" sx="100000" sy="100000" flip="none" algn="tl"/>
          </a:blip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 1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618" t="18040" r="25294" b="9280"/>
          <a:stretch/>
        </p:blipFill>
        <p:spPr bwMode="auto">
          <a:xfrm>
            <a:off x="1187624" y="0"/>
            <a:ext cx="7214702" cy="68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4161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306" t="15802" r="27500" b="12593"/>
          <a:stretch/>
        </p:blipFill>
        <p:spPr bwMode="auto">
          <a:xfrm>
            <a:off x="718592" y="-3944"/>
            <a:ext cx="7272808" cy="678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230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40456"/>
            <a:ext cx="82042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2903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2089" y="5229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89" y="1117730"/>
            <a:ext cx="914191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179040"/>
            <a:ext cx="8255000" cy="665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601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51720" y="0"/>
            <a:ext cx="5400600" cy="687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649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28579386"/>
              </p:ext>
            </p:extLst>
          </p:nvPr>
        </p:nvGraphicFramePr>
        <p:xfrm>
          <a:off x="690562" y="1197768"/>
          <a:ext cx="7762875" cy="446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382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135352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500430" y="642918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email">
            <a:lum bright="20000"/>
          </a:blip>
          <a:srcRect/>
          <a:stretch>
            <a:fillRect/>
          </a:stretch>
        </p:blipFill>
        <p:spPr bwMode="auto">
          <a:xfrm>
            <a:off x="4857750" y="0"/>
            <a:ext cx="4286250" cy="110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email">
            <a:lum bright="20000"/>
          </a:blip>
          <a:srcRect/>
          <a:stretch>
            <a:fillRect/>
          </a:stretch>
        </p:blipFill>
        <p:spPr bwMode="auto">
          <a:xfrm>
            <a:off x="4857750" y="1142984"/>
            <a:ext cx="4286250" cy="11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email">
            <a:lum bright="10000" contrast="20000"/>
          </a:blip>
          <a:srcRect/>
          <a:stretch>
            <a:fillRect/>
          </a:stretch>
        </p:blipFill>
        <p:spPr bwMode="auto">
          <a:xfrm>
            <a:off x="4857752" y="2357430"/>
            <a:ext cx="428624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57224" y="1785926"/>
            <a:ext cx="7429552" cy="296251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Произвести расчеты для своих данных. Построить диаграмму. Исследовать показания биоритмов (благоприятные и неблагоприятные дни для различных видов деятельности)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31974" y="214290"/>
            <a:ext cx="3711914" cy="923330"/>
          </a:xfrm>
          <a:prstGeom prst="rect">
            <a:avLst/>
          </a:prstGeom>
          <a:blipFill>
            <a:blip r:embed="rId9" cstate="email"/>
            <a:tile tx="0" ty="0" sx="100000" sy="100000" flip="none" algn="tl"/>
          </a:blip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 2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26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135352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571868" y="1359980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785918" y="2428880"/>
            <a:ext cx="6072230" cy="1200329"/>
          </a:xfrm>
          <a:prstGeom prst="rect">
            <a:avLst/>
          </a:prstGeom>
          <a:blipFill>
            <a:blip r:embed="rId6" cstate="email"/>
            <a:tile tx="0" ty="0" sx="100000" sy="100000" flip="none" algn="tl"/>
          </a:blipFill>
          <a:ln w="57150">
            <a:solidFill>
              <a:schemeClr val="accent4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Итоги урока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2089" y="5229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854" y="672982"/>
            <a:ext cx="8982469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67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60940"/>
            <a:ext cx="2044766" cy="316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857356" y="1714466"/>
            <a:ext cx="6099020" cy="707886"/>
          </a:xfrm>
          <a:prstGeom prst="rect">
            <a:avLst/>
          </a:prstGeom>
          <a:noFill/>
          <a:ln w="76200">
            <a:noFill/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Учебная ситуация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367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88640"/>
            <a:ext cx="16266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686592061"/>
              </p:ext>
            </p:extLst>
          </p:nvPr>
        </p:nvGraphicFramePr>
        <p:xfrm>
          <a:off x="357158" y="714356"/>
          <a:ext cx="850112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60940"/>
            <a:ext cx="2044766" cy="316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857356" y="1714466"/>
            <a:ext cx="6099020" cy="1938992"/>
          </a:xfrm>
          <a:prstGeom prst="rect">
            <a:avLst/>
          </a:prstGeom>
          <a:noFill/>
          <a:ln w="76200">
            <a:noFill/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Моделирование биологических  процессов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7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2089" y="5229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619672" cy="250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3071802" y="171446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79512" y="2276872"/>
            <a:ext cx="8789154" cy="3170099"/>
          </a:xfrm>
          <a:prstGeom prst="rect">
            <a:avLst/>
          </a:prstGeom>
          <a:noFill/>
          <a:ln w="76200">
            <a:noFill/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i="1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3200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научиться создавать, исследовать,  интерпретировать и переводить в графический вид биологические модели средствами программы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Excel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9941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60462"/>
            <a:ext cx="9027869" cy="40011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Таблица значений биоритмов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8774639"/>
              </p:ext>
            </p:extLst>
          </p:nvPr>
        </p:nvGraphicFramePr>
        <p:xfrm>
          <a:off x="143508" y="523095"/>
          <a:ext cx="8856983" cy="6108643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376264"/>
                <a:gridCol w="2232248"/>
                <a:gridCol w="2016224"/>
                <a:gridCol w="2232247"/>
              </a:tblGrid>
              <a:tr h="6902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Значение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Физический цикл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Эмоциональный цикл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Интеллектуальный</a:t>
                      </a:r>
                      <a:r>
                        <a:rPr lang="ru-RU" sz="1600" baseline="0" dirty="0" smtClean="0"/>
                        <a:t> цикл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8078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</a:t>
                      </a:r>
                      <a:r>
                        <a:rPr lang="ru-RU" sz="1600" dirty="0" smtClean="0"/>
                        <a:t>м</a:t>
                      </a:r>
                      <a:r>
                        <a:rPr lang="ru-RU" sz="1600" u="none" dirty="0" smtClean="0"/>
                        <a:t>инимальное</a:t>
                      </a:r>
                      <a:r>
                        <a:rPr lang="ru-RU" sz="1600" u="none" baseline="0" dirty="0" smtClean="0"/>
                        <a:t> значение (максимум негативных проявлений)</a:t>
                      </a:r>
                      <a:endParaRPr lang="ru-RU" sz="1600" b="0" i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u="none" dirty="0" smtClean="0"/>
                        <a:t>бессилие, апатия</a:t>
                      </a:r>
                      <a:endParaRPr lang="ru-RU" sz="1600" b="0" i="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dirty="0" smtClean="0"/>
                        <a:t>отрицательные эмоции</a:t>
                      </a:r>
                      <a:endParaRPr lang="ru-RU" sz="1600" b="0" i="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u="none" dirty="0" smtClean="0"/>
                        <a:t>все кажется сложным, не поддается решению</a:t>
                      </a:r>
                      <a:endParaRPr lang="ru-RU" sz="1600" b="0" i="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421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отрицательная фаза цикла (негативные</a:t>
                      </a:r>
                      <a:r>
                        <a:rPr lang="ru-RU" sz="1600" baseline="0" dirty="0" smtClean="0"/>
                        <a:t> свойства преобладают над позитивными)</a:t>
                      </a:r>
                      <a:endParaRPr lang="ru-RU" sz="1600" b="0" i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преобладание чувства бессилия, слабости</a:t>
                      </a:r>
                      <a:endParaRPr lang="ru-RU" sz="1600" b="0" i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преобладание </a:t>
                      </a:r>
                      <a:r>
                        <a:rPr lang="ru-RU" sz="1600" u="none" dirty="0" smtClean="0"/>
                        <a:t>отрицательных эмоций  </a:t>
                      </a:r>
                      <a:r>
                        <a:rPr lang="ru-RU" sz="1600" dirty="0" smtClean="0"/>
                        <a:t> </a:t>
                      </a:r>
                      <a:endParaRPr lang="ru-RU" sz="1600" b="0" i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простые задачи решаются с трудом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318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нулевое значение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неожиданные проявления силы и энергии так же неожиданно сменяются бессилием и апатией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частая смена эмоций</a:t>
                      </a:r>
                    </a:p>
                    <a:p>
                      <a:endParaRPr lang="ru-RU" sz="2000" b="1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проблески гениальных решений сменяются непониманием простых вещей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9025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положительная фаза цикла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преобладающее чувство уверенности в своих силах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преобладание положительных </a:t>
                      </a:r>
                      <a:r>
                        <a:rPr lang="ru-RU" sz="1600" u="none" dirty="0" smtClean="0"/>
                        <a:t>эмоций 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легкость в решении любых задач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318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максимальное значение цикла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безграничная уверенность в своих силах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максимум положительных эмоций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интеллектуальная</a:t>
                      </a:r>
                      <a:r>
                        <a:rPr lang="ru-RU" sz="1600" baseline="0" dirty="0" smtClean="0"/>
                        <a:t> и творческая мощь</a:t>
                      </a:r>
                      <a:endParaRPr lang="ru-RU" sz="16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3572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64" y="620688"/>
            <a:ext cx="8757443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285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460</Words>
  <Application>Microsoft Office PowerPoint</Application>
  <PresentationFormat>Экран (4:3)</PresentationFormat>
  <Paragraphs>146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бук</dc:creator>
  <cp:lastModifiedBy>USER</cp:lastModifiedBy>
  <cp:revision>31</cp:revision>
  <dcterms:created xsi:type="dcterms:W3CDTF">2011-02-11T19:19:39Z</dcterms:created>
  <dcterms:modified xsi:type="dcterms:W3CDTF">2014-11-26T10:58:05Z</dcterms:modified>
</cp:coreProperties>
</file>