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5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ll dir="rd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50004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Узнать </a:t>
            </a:r>
            <a:r>
              <a:rPr lang="ru-RU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микрорайон США</a:t>
            </a:r>
            <a:br>
              <a:rPr lang="ru-RU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</a:br>
            <a:r>
              <a:rPr lang="ru-RU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ru-RU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по описанию. </a:t>
            </a:r>
            <a:endParaRPr lang="ru-RU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000240"/>
            <a:ext cx="8001056" cy="4643470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Здесь самые высокие в стране горы, самые глубокие каньоны, самые большие пустыни и самые плодородные долины. Здесь наибольшее смешение англо- американской, испано-американской индейской культур, наиболее разительное сочетание огромных городов почти безжизненных пространств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Сельское хозяйство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карте атласа охарактеризуйте размещение сельскохозяйственных районов  Канады.</a:t>
            </a:r>
          </a:p>
          <a:p>
            <a:endParaRPr lang="ru-RU" dirty="0"/>
          </a:p>
        </p:txBody>
      </p:sp>
      <p:pic>
        <p:nvPicPr>
          <p:cNvPr id="4" name="Рисунок 3" descr="http://gazetavancouver.com/wp-content/uploads/2011/12/agricultural-landscape-of-canola-or-rapeseed-farm-field-in-manitoba-canad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3214686"/>
            <a:ext cx="5286380" cy="364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Транспорт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Используя карту атласа охарактеризуйте развитие транспортных систем в Канаде.</a:t>
            </a:r>
            <a:endParaRPr lang="ru-RU" dirty="0"/>
          </a:p>
        </p:txBody>
      </p:sp>
      <p:pic>
        <p:nvPicPr>
          <p:cNvPr id="4" name="Рисунок 3" descr="http://www.worldmate.com/travelog/wp-content/uploads/2010/03/Canada-airpor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3429000"/>
            <a:ext cx="5940425" cy="3281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Внешнеэкономические связи.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Главными внешнеэкономическими партнерами Канады являются США, Великобритания и ФРГ. 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Канада- </a:t>
            </a:r>
            <a:r>
              <a:rPr lang="ru-RU" dirty="0" smtClean="0"/>
              <a:t>член НАФТА, </a:t>
            </a:r>
            <a:r>
              <a:rPr lang="ru-RU" dirty="0" smtClean="0"/>
              <a:t>НАТО, </a:t>
            </a:r>
            <a:r>
              <a:rPr lang="ru-RU" dirty="0" smtClean="0"/>
              <a:t>ОЭСР.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НАФТА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North American Free Trade </a:t>
            </a:r>
            <a:r>
              <a:rPr lang="en-US" dirty="0" smtClean="0"/>
              <a:t>Agreement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соглашение о свободной торговле </a:t>
            </a:r>
            <a:r>
              <a:rPr lang="ru-RU" dirty="0" smtClean="0"/>
              <a:t>между Канадой, США и Мексикой.</a:t>
            </a:r>
            <a:endParaRPr lang="ru-RU" i="1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/>
              <a:t>НАТО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Организация Североатлантического договора</a:t>
            </a:r>
            <a:r>
              <a:rPr lang="ru-RU" dirty="0" smtClean="0"/>
              <a:t>, </a:t>
            </a:r>
            <a:r>
              <a:rPr lang="ru-RU" b="1" dirty="0" err="1" smtClean="0"/>
              <a:t>Северо-Атлантический</a:t>
            </a:r>
            <a:r>
              <a:rPr lang="ru-RU" b="1" dirty="0" smtClean="0"/>
              <a:t> </a:t>
            </a:r>
            <a:r>
              <a:rPr lang="ru-RU" b="1" dirty="0" smtClean="0"/>
              <a:t>Альянс</a:t>
            </a:r>
          </a:p>
          <a:p>
            <a:endParaRPr lang="ru-RU" b="1" dirty="0" smtClean="0"/>
          </a:p>
          <a:p>
            <a:pPr>
              <a:buNone/>
            </a:pPr>
            <a:r>
              <a:rPr lang="ru-RU" dirty="0" smtClean="0"/>
              <a:t>крупнейший в мире </a:t>
            </a:r>
            <a:r>
              <a:rPr lang="ru-RU" dirty="0" smtClean="0"/>
              <a:t>военно-политический блок, </a:t>
            </a:r>
            <a:r>
              <a:rPr lang="ru-RU" dirty="0" smtClean="0"/>
              <a:t>объединяющий большинство стран Европы, </a:t>
            </a:r>
            <a:r>
              <a:rPr lang="ru-RU" dirty="0" smtClean="0"/>
              <a:t>США и Канаду.</a:t>
            </a:r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ОЭСР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Организация экономического сотрудничества и развития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международная </a:t>
            </a:r>
            <a:r>
              <a:rPr lang="ru-RU" dirty="0" smtClean="0"/>
              <a:t>экономическая </a:t>
            </a:r>
            <a:r>
              <a:rPr lang="ru-RU" dirty="0" smtClean="0"/>
              <a:t>организация развитых стран, </a:t>
            </a:r>
            <a:r>
              <a:rPr lang="ru-RU" dirty="0" smtClean="0"/>
              <a:t>признающих принципы </a:t>
            </a:r>
            <a:r>
              <a:rPr lang="ru-RU" dirty="0" smtClean="0"/>
              <a:t>представительной демократии и свободной рыночной экономики.</a:t>
            </a:r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Заполните таблицу 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"</a:t>
            </a:r>
            <a:r>
              <a:rPr lang="ru-RU" dirty="0" smtClean="0"/>
              <a:t>Основные типологические черты населения и хозяйства США и Канады". 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3429000"/>
          <a:ext cx="8786874" cy="3214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479"/>
                <a:gridCol w="1464479"/>
                <a:gridCol w="1464479"/>
                <a:gridCol w="1464479"/>
                <a:gridCol w="1464479"/>
                <a:gridCol w="1464479"/>
              </a:tblGrid>
              <a:tr h="1153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Страны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Численность тип воспроизводства населения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Этнический состав населения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% урбаниза-ции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Отрасли специализа-ции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Территориальная структура хозяйства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1030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США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30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Канада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Канада</a:t>
            </a:r>
            <a:r>
              <a:rPr lang="ru-RU" sz="7200" dirty="0" smtClean="0"/>
              <a:t> </a:t>
            </a:r>
            <a:endParaRPr lang="ru-RU" sz="7200" dirty="0"/>
          </a:p>
        </p:txBody>
      </p:sp>
      <p:pic>
        <p:nvPicPr>
          <p:cNvPr id="4" name="Содержимое 3" descr="Coat of arms of Canada.sv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285984" y="1857364"/>
            <a:ext cx="4500594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3000396"/>
          </a:xfrm>
        </p:spPr>
        <p:txBody>
          <a:bodyPr>
            <a:noAutofit/>
          </a:bodyPr>
          <a:lstStyle/>
          <a:p>
            <a:r>
              <a:rPr lang="ru-RU" sz="4000" dirty="0" smtClean="0"/>
              <a:t>По размерам территории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(</a:t>
            </a:r>
            <a:r>
              <a:rPr lang="ru-RU" sz="4000" dirty="0" smtClean="0"/>
              <a:t>около 10 млн. км</a:t>
            </a:r>
            <a:r>
              <a:rPr lang="ru-RU" sz="4000" baseline="30000" dirty="0" smtClean="0"/>
              <a:t>2</a:t>
            </a:r>
            <a:r>
              <a:rPr lang="ru-RU" sz="4000" dirty="0" smtClean="0"/>
              <a:t>) Канада уступает только России.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786322"/>
            <a:ext cx="8258204" cy="1339841"/>
          </a:xfrm>
        </p:spPr>
        <p:txBody>
          <a:bodyPr/>
          <a:lstStyle/>
          <a:p>
            <a:r>
              <a:rPr lang="ru-RU" dirty="0" smtClean="0"/>
              <a:t>Обозначить на контурных картах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контур страны.</a:t>
            </a:r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Природные ресурсы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Канады </a:t>
            </a:r>
            <a:r>
              <a:rPr lang="ru-RU" dirty="0" smtClean="0"/>
              <a:t>очень велики. Среди ее полезных ископаемых особое значение имеют никель, медь, железные руды, цинк, золото, нефть, природный газ, калийные соли. </a:t>
            </a:r>
            <a:r>
              <a:rPr lang="ru-RU" sz="4000" dirty="0" smtClean="0"/>
              <a:t>Мировое значение имеют гидроэнергетические </a:t>
            </a:r>
            <a:r>
              <a:rPr lang="ru-RU" dirty="0" smtClean="0"/>
              <a:t>и лесные ресурсы. Национальным достоянием являются также почвенно-климатические ресурсы степных провинций. 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</a:t>
            </a:r>
            <a:r>
              <a:rPr lang="ru-RU" dirty="0" smtClean="0"/>
              <a:t>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контурных картах укажите расположение гидроэнергетических ресурсов</a:t>
            </a:r>
          </a:p>
          <a:p>
            <a:pPr>
              <a:buNone/>
            </a:pPr>
            <a:r>
              <a:rPr lang="ru-RU" dirty="0" smtClean="0"/>
              <a:t>    Канады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http://omop.su/2001/02/img/022849048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3071810"/>
            <a:ext cx="4487545" cy="345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www.podkat.ru/uploads/posts/thumbs/1225314995_1225048384_1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2902601"/>
            <a:ext cx="5226077" cy="3955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Водные 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Укажите на контурных картах крупнейшие реки и озёра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Канады.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Население.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Канада - многонациональная страна. Формирование канадской нации происходит в условиях обострения национально-этнических проблем. Самые сложные противоречия связаны с взаимоотношениями между англо-канадцами и франко-канадцами, а также с положением коренного населения. 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Дайте характеристику населения </a:t>
            </a:r>
            <a:br>
              <a:rPr lang="ru-RU" dirty="0" smtClean="0"/>
            </a:br>
            <a:r>
              <a:rPr lang="ru-RU" dirty="0" smtClean="0"/>
              <a:t>по плану: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Численность населения</a:t>
            </a:r>
          </a:p>
          <a:p>
            <a:r>
              <a:rPr lang="ru-RU" dirty="0" smtClean="0"/>
              <a:t>Официальный </a:t>
            </a:r>
            <a:r>
              <a:rPr lang="ru-RU" dirty="0" smtClean="0"/>
              <a:t>язык</a:t>
            </a:r>
          </a:p>
          <a:p>
            <a:r>
              <a:rPr lang="ru-RU" dirty="0" smtClean="0"/>
              <a:t>Средняя плотность населения</a:t>
            </a:r>
          </a:p>
          <a:p>
            <a:r>
              <a:rPr lang="ru-RU" dirty="0" smtClean="0"/>
              <a:t>Этнический состав</a:t>
            </a:r>
          </a:p>
          <a:p>
            <a:r>
              <a:rPr lang="ru-RU" dirty="0" smtClean="0"/>
              <a:t>Религии.</a:t>
            </a:r>
          </a:p>
          <a:p>
            <a:r>
              <a:rPr lang="ru-RU" dirty="0" smtClean="0"/>
              <a:t>Урбанизация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Экономика Канады.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26 %                     2 %                     72</a:t>
            </a:r>
            <a:r>
              <a:rPr lang="ru-RU" dirty="0" smtClean="0"/>
              <a:t>%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571604" y="164305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286248" y="164305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715140" y="164305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43</TotalTime>
  <Words>325</Words>
  <Application>Microsoft Office PowerPoint</Application>
  <PresentationFormat>Экран (4:3)</PresentationFormat>
  <Paragraphs>61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Яркая</vt:lpstr>
      <vt:lpstr>Узнать микрорайон США  по описанию. </vt:lpstr>
      <vt:lpstr>Канада </vt:lpstr>
      <vt:lpstr>По размерам территории  (около 10 млн. км2) Канада уступает только России. </vt:lpstr>
      <vt:lpstr>Природные ресурсы </vt:lpstr>
      <vt:lpstr>Задание</vt:lpstr>
      <vt:lpstr>Водные ресурсы</vt:lpstr>
      <vt:lpstr>Население. </vt:lpstr>
      <vt:lpstr>Дайте характеристику населения  по плану:</vt:lpstr>
      <vt:lpstr>Экономика Канады. </vt:lpstr>
      <vt:lpstr>Сельское хозяйство</vt:lpstr>
      <vt:lpstr>Транспорт</vt:lpstr>
      <vt:lpstr>Внешнеэкономические связи. </vt:lpstr>
      <vt:lpstr>НАФТА</vt:lpstr>
      <vt:lpstr> НАТО</vt:lpstr>
      <vt:lpstr>ОЭСР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Узнать макрорайон США  по описанию. </dc:title>
  <cp:lastModifiedBy>Admin</cp:lastModifiedBy>
  <cp:revision>7</cp:revision>
  <dcterms:modified xsi:type="dcterms:W3CDTF">2013-01-23T18:46:24Z</dcterms:modified>
</cp:coreProperties>
</file>