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90D64-5A08-44F4-BD06-FA213D1B8D29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95AC3-EE16-4602-AB78-2C9A7E1F8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:\морские глубины\0_5264_252543b1_X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214438" y="571500"/>
            <a:ext cx="817086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Давление на дне морей и океанов. </a:t>
            </a:r>
          </a:p>
          <a:p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Исследование морских глубин.</a:t>
            </a:r>
          </a:p>
          <a:p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Выполнила: Головченко Марина</a:t>
            </a:r>
          </a:p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ученица 7 класса</a:t>
            </a:r>
          </a:p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МБОУ МСОШ</a:t>
            </a:r>
          </a:p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Учитель :     Мухина В.В.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357188" y="285750"/>
            <a:ext cx="8501062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Дна достиг и второй  аппарат - батискаф, «Мир-2″.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Исследовалось продолжение Сибирской континентальной платформы то есть российское побережье от Чукотки до Кольского полуострова.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Если удастся доказать, что это территория России (более чем 1 млн. кв.км), то на шельфе можно будет добывать нефть, газ и другие полезные ископаемые.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 результатам исследований Россия подала заявку в Комиссию ООH по границам континентального шельфа на расширение своей территории.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857250" y="5072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:\морские глубины\1256893674_picsdesktop.net_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3175"/>
            <a:ext cx="9139237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643063" y="642938"/>
            <a:ext cx="5876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Обитатели морских глубин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:\морские глубины\daiv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071563" y="642938"/>
            <a:ext cx="774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Люди издревле покоряли морские просторы…</a:t>
            </a:r>
          </a:p>
        </p:txBody>
      </p:sp>
      <p:pic>
        <p:nvPicPr>
          <p:cNvPr id="2" name="Picture 3" descr="N:\морские глубины\f4f62c42d0e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3125"/>
            <a:ext cx="4233863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:\морские глубины\1245818646_dajvin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00188"/>
            <a:ext cx="5786438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857250" y="642938"/>
            <a:ext cx="539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На глубине до 1,5 метров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N:\морские глубины\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714375"/>
            <a:ext cx="27051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85750" y="1714500"/>
            <a:ext cx="505936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глубине свыше 1.5 метров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человек может дышать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только воздухом,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который сжат до давления,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равного давлению воды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143000" y="4857750"/>
            <a:ext cx="314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До 400м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14375" y="357188"/>
            <a:ext cx="3929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АКВАЛАНГ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:\морские глубины\1963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714375"/>
            <a:ext cx="635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N:\морские глубины\2519573_2_524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143250"/>
            <a:ext cx="28765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0" y="0"/>
            <a:ext cx="9174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Мягкие резиновые водолазные скафандры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N:\морские глубины\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928688"/>
            <a:ext cx="7666038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214438" y="0"/>
            <a:ext cx="6645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Панцирный водолазный скафандр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3429000" y="6215063"/>
            <a:ext cx="1804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От 400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N:\морские глубины\32876109_podvodnaya_lodka_K181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071563"/>
            <a:ext cx="66579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571750" y="285750"/>
            <a:ext cx="4151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Подводная лодка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428625" y="928688"/>
            <a:ext cx="30368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latin typeface="Times New Roman" pitchFamily="18" charset="0"/>
                <a:cs typeface="Times New Roman" pitchFamily="18" charset="0"/>
              </a:rPr>
              <a:t>Батисферу</a:t>
            </a:r>
          </a:p>
          <a:p>
            <a:pPr algn="ctr"/>
            <a:r>
              <a:rPr lang="ru-RU" sz="4400" b="1">
                <a:latin typeface="Times New Roman" pitchFamily="18" charset="0"/>
                <a:cs typeface="Times New Roman" pitchFamily="18" charset="0"/>
              </a:rPr>
              <a:t>опускают</a:t>
            </a:r>
          </a:p>
          <a:p>
            <a:pPr algn="ctr"/>
            <a:r>
              <a:rPr lang="ru-RU" sz="4400" b="1">
                <a:latin typeface="Times New Roman" pitchFamily="18" charset="0"/>
                <a:cs typeface="Times New Roman" pitchFamily="18" charset="0"/>
              </a:rPr>
              <a:t>на глубину</a:t>
            </a:r>
          </a:p>
          <a:p>
            <a:pPr algn="ctr"/>
            <a:r>
              <a:rPr lang="ru-RU" sz="4400" b="1">
                <a:latin typeface="Times New Roman" pitchFamily="18" charset="0"/>
                <a:cs typeface="Times New Roman" pitchFamily="18" charset="0"/>
              </a:rPr>
              <a:t>с помощью</a:t>
            </a:r>
          </a:p>
          <a:p>
            <a:pPr algn="ctr"/>
            <a:r>
              <a:rPr lang="ru-RU" sz="4400" b="1">
                <a:latin typeface="Times New Roman" pitchFamily="18" charset="0"/>
                <a:cs typeface="Times New Roman" pitchFamily="18" charset="0"/>
              </a:rPr>
              <a:t>троса</a:t>
            </a:r>
          </a:p>
        </p:txBody>
      </p:sp>
      <p:pic>
        <p:nvPicPr>
          <p:cNvPr id="11267" name="Picture 3" descr="N:\морские глубины\batiska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500063"/>
            <a:ext cx="4714875" cy="602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1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159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Grey Wolf</cp:lastModifiedBy>
  <cp:revision>2</cp:revision>
  <dcterms:created xsi:type="dcterms:W3CDTF">2013-01-10T13:57:21Z</dcterms:created>
  <dcterms:modified xsi:type="dcterms:W3CDTF">2013-04-02T12:54:09Z</dcterms:modified>
</cp:coreProperties>
</file>