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B9DEE48-A4A8-4D40-BC50-B9CD8D338F24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72D7047-E8A1-4A29-91A7-6F1A268C7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9DEE48-A4A8-4D40-BC50-B9CD8D338F24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2D7047-E8A1-4A29-91A7-6F1A268C7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B9DEE48-A4A8-4D40-BC50-B9CD8D338F24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72D7047-E8A1-4A29-91A7-6F1A268C7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9DEE48-A4A8-4D40-BC50-B9CD8D338F24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2D7047-E8A1-4A29-91A7-6F1A268C7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B9DEE48-A4A8-4D40-BC50-B9CD8D338F24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72D7047-E8A1-4A29-91A7-6F1A268C7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9DEE48-A4A8-4D40-BC50-B9CD8D338F24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2D7047-E8A1-4A29-91A7-6F1A268C7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9DEE48-A4A8-4D40-BC50-B9CD8D338F24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2D7047-E8A1-4A29-91A7-6F1A268C7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9DEE48-A4A8-4D40-BC50-B9CD8D338F24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2D7047-E8A1-4A29-91A7-6F1A268C7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B9DEE48-A4A8-4D40-BC50-B9CD8D338F24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2D7047-E8A1-4A29-91A7-6F1A268C7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9DEE48-A4A8-4D40-BC50-B9CD8D338F24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2D7047-E8A1-4A29-91A7-6F1A268C7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9DEE48-A4A8-4D40-BC50-B9CD8D338F24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2D7047-E8A1-4A29-91A7-6F1A268C76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B9DEE48-A4A8-4D40-BC50-B9CD8D338F24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72D7047-E8A1-4A29-91A7-6F1A268C7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hnb.com.ua/artimages/golovnaya_bol-2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http://young.rzd.ru/dbmm/images/41/4080/208276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ru-RU" sz="6000" b="1" smtClean="0">
                <a:latin typeface="Times New Roman" pitchFamily="18" charset="0"/>
                <a:cs typeface="Times New Roman" pitchFamily="18" charset="0"/>
              </a:rPr>
              <a:t>Атмосферное давление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smtClean="0">
                <a:latin typeface="Times New Roman" pitchFamily="18" charset="0"/>
                <a:cs typeface="Times New Roman" pitchFamily="18" charset="0"/>
              </a:rPr>
            </a:br>
            <a:endParaRPr lang="ru-RU" smtClean="0"/>
          </a:p>
        </p:txBody>
      </p:sp>
      <p:sp>
        <p:nvSpPr>
          <p:cNvPr id="2051" name="Содержимое 2"/>
          <p:cNvSpPr>
            <a:spLocks noGrp="1"/>
          </p:cNvSpPr>
          <p:nvPr>
            <p:ph idx="1"/>
          </p:nvPr>
        </p:nvSpPr>
        <p:spPr>
          <a:xfrm>
            <a:off x="457200" y="3505200"/>
            <a:ext cx="8686800" cy="2620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Выполнил: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Ленц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Владислав</a:t>
            </a:r>
          </a:p>
          <a:p>
            <a:pPr>
              <a:buFont typeface="Arial" charset="0"/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ученик 7 класса</a:t>
            </a:r>
          </a:p>
          <a:p>
            <a:pPr>
              <a:buFont typeface="Arial" charset="0"/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МБОУ МСОШ</a:t>
            </a:r>
          </a:p>
          <a:p>
            <a:pPr>
              <a:buFont typeface="Arial" charset="0"/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Учитель:   Мухина В.В.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075" name="Picture 2" descr="0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383088" y="0"/>
            <a:ext cx="4760912" cy="6821488"/>
          </a:xfrm>
          <a:noFill/>
        </p:spPr>
      </p:pic>
      <p:sp>
        <p:nvSpPr>
          <p:cNvPr id="3076" name="Содержимое 6"/>
          <p:cNvSpPr>
            <a:spLocks noGrp="1"/>
          </p:cNvSpPr>
          <p:nvPr>
            <p:ph sz="half" idx="1"/>
          </p:nvPr>
        </p:nvSpPr>
        <p:spPr>
          <a:xfrm>
            <a:off x="0" y="914400"/>
            <a:ext cx="4495800" cy="5486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   В 1640 году в Италии в саду герцога построили фонтан. </a:t>
            </a:r>
          </a:p>
          <a:p>
            <a:pPr>
              <a:buFont typeface="Arial" charset="0"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   Но когда пустили воду, обнаружили, что она поднимается вслед за поршнем </a:t>
            </a:r>
          </a:p>
          <a:p>
            <a:pPr>
              <a:buFont typeface="Arial" charset="0"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   на высоту 10,3 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099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762000"/>
            <a:ext cx="4038600" cy="54102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   Обратились за помощью к  известному изобретателю Галилео Галилею. Он проверил насос и сказал, что насос исправен. Поразмыслив, ответил, что выше таким способом воду поднять нельзя.</a:t>
            </a:r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98988" y="304800"/>
            <a:ext cx="4316412" cy="5922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123" name="Содержимое 5"/>
          <p:cNvSpPr>
            <a:spLocks noGrp="1"/>
          </p:cNvSpPr>
          <p:nvPr>
            <p:ph sz="half" idx="1"/>
          </p:nvPr>
        </p:nvSpPr>
        <p:spPr>
          <a:xfrm>
            <a:off x="228600" y="533400"/>
            <a:ext cx="4267200" cy="6019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>
                <a:solidFill>
                  <a:srgbClr val="000000"/>
                </a:solidFill>
                <a:cs typeface="Times New Roman" pitchFamily="18" charset="0"/>
              </a:rPr>
              <a:t>    </a:t>
            </a:r>
            <a:r>
              <a:rPr lang="ru-RU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Поиски причин упрямства воды и опыты с более тяжелой жидкостью - ртутью, предпринятые в 1643г. учеником  Галилея Эванджелисто  Торричелли, привели   к открытию</a:t>
            </a:r>
            <a:r>
              <a:rPr lang="ru-RU" sz="32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атмосферного давления.</a:t>
            </a:r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mtClean="0"/>
          </a:p>
        </p:txBody>
      </p:sp>
      <p:pic>
        <p:nvPicPr>
          <p:cNvPr id="5124" name="Picture 2" descr="0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505200" y="4248150"/>
            <a:ext cx="1752600" cy="2768600"/>
          </a:xfrm>
          <a:noFill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62538" y="0"/>
            <a:ext cx="4081462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Уровень ртути в трубке ртутного барометра меняется с высотой.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Содержимое 6" descr="p36_2_1.bmp"/>
          <p:cNvPicPr>
            <a:picLocks noGrp="1" noChangeAspect="1"/>
          </p:cNvPicPr>
          <p:nvPr>
            <p:ph idx="1"/>
          </p:nvPr>
        </p:nvPicPr>
        <p:blipFill>
          <a:blip r:embed="rId2">
            <a:lum contrast="40000"/>
          </a:blip>
          <a:srcRect/>
          <a:stretch>
            <a:fillRect/>
          </a:stretch>
        </p:blipFill>
        <p:spPr>
          <a:xfrm>
            <a:off x="0" y="1241425"/>
            <a:ext cx="9144000" cy="5616575"/>
          </a:xfr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86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Среднее давление на уровне моря при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0°С составляет 760 мм рт.ст. – нормальное атмосферное давление</a:t>
            </a:r>
          </a:p>
        </p:txBody>
      </p:sp>
      <p:pic>
        <p:nvPicPr>
          <p:cNvPr id="7171" name="Содержимое 3" descr="{247D5D71-18B5-4625-A06D-782C3C8FE689}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2332038"/>
            <a:ext cx="9144000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/>
          <a:lstStyle/>
          <a:p>
            <a:pPr eaLnBrk="1" hangingPunct="1"/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XVII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в Роберт Гук предложил усовершенствовать барометр</a:t>
            </a:r>
          </a:p>
        </p:txBody>
      </p:sp>
      <p:pic>
        <p:nvPicPr>
          <p:cNvPr id="8195" name="Содержимое 5" descr="{9A4BAE5C-EFAB-4BFB-8A8A-EA98E0CFEA40}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1744663"/>
            <a:ext cx="4038600" cy="4237037"/>
          </a:xfrm>
        </p:spPr>
      </p:pic>
      <p:sp>
        <p:nvSpPr>
          <p:cNvPr id="8196" name="Содержимое 5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419600" cy="52578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    Ртутным барометром пользоваться неудобно и небезопасно, поэтому изобрели барометр-анероид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Влияние изменения</a:t>
            </a:r>
            <a:b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атмосферного давления </a:t>
            </a:r>
          </a:p>
        </p:txBody>
      </p:sp>
      <p:pic>
        <p:nvPicPr>
          <p:cNvPr id="15363" name="i-main-pic" descr="Картинка 22 из 684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04800" y="1752600"/>
            <a:ext cx="3387725" cy="4525963"/>
          </a:xfrm>
        </p:spPr>
      </p:pic>
      <p:pic>
        <p:nvPicPr>
          <p:cNvPr id="15364" name="i-main-pic" descr="Картинка 10 из 4910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33800" y="2057400"/>
            <a:ext cx="5073650" cy="380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0F1F4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</TotalTime>
  <Words>161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Атмосферное давление </vt:lpstr>
      <vt:lpstr>Слайд 2</vt:lpstr>
      <vt:lpstr>Слайд 3</vt:lpstr>
      <vt:lpstr>Слайд 4</vt:lpstr>
      <vt:lpstr>Уровень ртути в трубке ртутного барометра меняется с высотой.</vt:lpstr>
      <vt:lpstr>Среднее давление на уровне моря при t 0°С составляет 760 мм рт.ст. – нормальное атмосферное давление</vt:lpstr>
      <vt:lpstr>В  XVII в Роберт Гук предложил усовершенствовать барометр</vt:lpstr>
      <vt:lpstr>Влияние изменения атмосферного давления </vt:lpstr>
    </vt:vector>
  </TitlesOfParts>
  <Company>WolfishLair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Атмосферное давление </dc:title>
  <dc:creator>Grey Wolf</dc:creator>
  <cp:lastModifiedBy>Grey Wolf</cp:lastModifiedBy>
  <cp:revision>2</cp:revision>
  <dcterms:created xsi:type="dcterms:W3CDTF">2013-01-10T14:19:44Z</dcterms:created>
  <dcterms:modified xsi:type="dcterms:W3CDTF">2013-04-02T12:53:14Z</dcterms:modified>
</cp:coreProperties>
</file>