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6"/>
  </p:notesMasterIdLst>
  <p:sldIdLst>
    <p:sldId id="284" r:id="rId2"/>
    <p:sldId id="285" r:id="rId3"/>
    <p:sldId id="272" r:id="rId4"/>
    <p:sldId id="259" r:id="rId5"/>
    <p:sldId id="260" r:id="rId6"/>
    <p:sldId id="274" r:id="rId7"/>
    <p:sldId id="287" r:id="rId8"/>
    <p:sldId id="275" r:id="rId9"/>
    <p:sldId id="278" r:id="rId10"/>
    <p:sldId id="279" r:id="rId11"/>
    <p:sldId id="280" r:id="rId12"/>
    <p:sldId id="281" r:id="rId13"/>
    <p:sldId id="283" r:id="rId14"/>
    <p:sldId id="27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CC"/>
    <a:srgbClr val="CCFFFF"/>
    <a:srgbClr val="CCCCFF"/>
    <a:srgbClr val="FFCC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62" y="-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5F95C-3630-4B2B-AC96-093D3B2EF6CA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A54D4-0E80-4443-916D-93D97D302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2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7DA6275-B1A2-47D0-AB1A-9323BC24E23A}" type="datetime1">
              <a:rPr lang="ru-RU" smtClean="0"/>
              <a:t>29.05.2013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604704-DC86-468A-9CEE-F1C412233C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Дунникова Ольга Сергеевна МОУ гимназия № 9 г.Комсомольск-на-Амуре</a:t>
            </a:r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72C763-0242-41CC-835E-E5EBB76F5243}" type="datetime1">
              <a:rPr lang="ru-RU" smtClean="0"/>
              <a:t>29.05.2013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Дунникова Ольга Сергеевна МОУ гимназия № 9 г.Комсомольск-на-Амуре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F46AD-A15D-4F78-8F24-7E2F7C4CE9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DE69E-AFEB-4818-AB20-7D5ACF64391C}" type="datetime1">
              <a:rPr lang="ru-RU" smtClean="0"/>
              <a:t>29.05.2013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Дунникова Ольга Сергеевна МОУ гимназия № 9 г.Комсомольск-на-Амуре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90AFD70-541D-4FA6-A21B-EA6F38A4FE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D2B278-D380-440D-B563-F299086BB0FB}" type="datetime1">
              <a:rPr lang="ru-RU" smtClean="0"/>
              <a:t>29.05.2013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Дунникова Ольга Сергеевна МОУ гимназия № 9 г.Комсомольск-на-Амуре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385C2-46C5-4531-92BB-46C1214608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C18E40-E495-499B-8438-AFBBB15C85A6}" type="datetime1">
              <a:rPr lang="ru-RU" smtClean="0"/>
              <a:t>29.05.2013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E270939-7E63-48C7-8A15-6BC7DF36E2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Дунникова Ольга Сергеевна МОУ гимназия № 9 г.Комсомольск-на-Амуре</a:t>
            </a:r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BBF27-66B2-429C-A67F-D3D3868663E2}" type="datetime1">
              <a:rPr lang="ru-RU" smtClean="0"/>
              <a:t>29.05.2013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Дунникова Ольга Сергеевна МОУ гимназия № 9 г.Комсомольск-на-Амуре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821CB-FCD1-4C38-93BB-9C9AD0D8E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38E9B8-7F1C-48FB-8C12-92DC698B53F2}" type="datetime1">
              <a:rPr lang="ru-RU" smtClean="0"/>
              <a:t>29.05.2013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Дунникова Ольга Сергеевна МОУ гимназия № 9 г.Комсомольск-на-Амуре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1717C-F113-470D-960C-F31276BA05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9EAD76-D4D5-4979-8827-BA43975530AB}" type="datetime1">
              <a:rPr lang="ru-RU" smtClean="0"/>
              <a:t>29.05.2013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Дунникова Ольга Сергеевна МОУ гимназия № 9 г.Комсомольск-на-Амуре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B1C8A-CA2C-4702-9BE3-549E5D3E79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00544E-0B26-45B6-9064-BB85AB6E1CE7}" type="datetime1">
              <a:rPr lang="ru-RU" smtClean="0"/>
              <a:t>29.05.2013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Дунникова Ольга Сергеевна МОУ гимназия № 9 г.Комсомольск-на-Амуре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F464A-8FC7-445A-8346-FFA99B8138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C4107A-36C4-48F8-B767-E949A1ED791F}" type="datetime1">
              <a:rPr lang="ru-RU" smtClean="0"/>
              <a:t>29.05.2013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Дунникова Ольга Сергеевна МОУ гимназия № 9 г.Комсомольск-на-Амуре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575CC4-9FE4-4762-8B8F-BD166B6237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9A5E3E-45DE-4B64-BF52-B1D1F59EB773}" type="datetime1">
              <a:rPr lang="ru-RU" smtClean="0"/>
              <a:t>29.05.2013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Дунникова Ольга Сергеевна МОУ гимназия № 9 г.Комсомольск-на-Амуре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D4364-A143-4AE1-97AE-EA29C6EA9A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5A1748D-9A2F-4E92-9A68-548554295D0D}" type="datetime1">
              <a:rPr lang="ru-RU" smtClean="0"/>
              <a:t>29.05.2013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Дунникова Ольга Сергеевна МОУ гимназия № 9 г.Комсомольск-на-Амуре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D89020-3795-45EE-8237-32C007A539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2276871"/>
            <a:ext cx="8407893" cy="384960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игры»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к уроку физкультуры в 5-ом классе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G:\Оля\Гимназия 9\Эмблем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45024"/>
            <a:ext cx="3672408" cy="229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3508" y="6600863"/>
            <a:ext cx="8784976" cy="274320"/>
          </a:xfrm>
        </p:spPr>
        <p:txBody>
          <a:bodyPr/>
          <a:lstStyle/>
          <a:p>
            <a:pPr>
              <a:defRPr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Дунникова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Ольга Сергеевна                      МОУ гимназия № 9                      г. Комсомольск-на-Амуре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287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Легкая атлетика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7" descr="paralympic-games-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1700808"/>
            <a:ext cx="4038600" cy="25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 descr="paralympic-gam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7544" y="4365104"/>
            <a:ext cx="4038600" cy="2271712"/>
          </a:xfrm>
        </p:spPr>
      </p:pic>
      <p:sp>
        <p:nvSpPr>
          <p:cNvPr id="8" name="Прямоугольник 7"/>
          <p:cNvSpPr/>
          <p:nvPr/>
        </p:nvSpPr>
        <p:spPr>
          <a:xfrm>
            <a:off x="4716016" y="1844824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Бег 100м, 200м, 400м, 800м, 1500м, 5000м, марафон, толкание ядра, метание диска,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метание копья,</a:t>
            </a:r>
          </a:p>
          <a:p>
            <a:pPr marL="4572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метание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булавы, прыжок в длину, тройной прыжок, прыжок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высоту.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07504" y="6720840"/>
            <a:ext cx="8784976" cy="274320"/>
          </a:xfrm>
        </p:spPr>
        <p:txBody>
          <a:bodyPr/>
          <a:lstStyle/>
          <a:p>
            <a:pPr>
              <a:defRPr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Дунникова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Ольга Сергеевна                      МОУ гимназия № 9                      г. Комсомольск-на-Амуре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14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139952" y="1719072"/>
            <a:ext cx="4824536" cy="4857132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Единственное, чем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паралимпийское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дзюдо отличается от традиционного - различные текстуры на матах, указывающие область соревнования и зоны. Дзюдоисты-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паралимпийцы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соревнуются за главный приз - золотую медаль, а правила игры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идентичныправилам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Международной Федерации Дзюдо. Дзюдо было включено в программу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игр 1988 года. Четырьмя годами позже на играх в Барселоне уже 53 атлета, представляющие 16 стран мира, приняли участия в этом виде соревнований.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Дзюдо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оля\Desktop\imgprevi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9" y="1700808"/>
            <a:ext cx="34563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оля\Desktop\imgpreview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3456384" cy="235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79512" y="6720840"/>
            <a:ext cx="8784976" cy="274320"/>
          </a:xfrm>
        </p:spPr>
        <p:txBody>
          <a:bodyPr/>
          <a:lstStyle/>
          <a:p>
            <a:pPr>
              <a:defRPr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Дунникова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Ольга Сергеевна                      МОУ гимназия № 9                      г. Комсомольск-на-Амуре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9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316288" cy="495028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первенства по волейболу проходят в двух категориях: сидячей и стоячей. Таким образом, в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Играх могут принимать участие спортсмены со всеми функциональными ограничениями. Высокий уровень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командности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навыка, стратегии и интенсивности, несомненно, очевиден в обеих категориях соревнований. Главное различие между традиционным волейболом и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паралимпийской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версией игры - меньший размер корта и более низкое положение сетки.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волейбол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оля\Desktop\imgpreview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410445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79512" y="6720840"/>
            <a:ext cx="8784976" cy="274320"/>
          </a:xfrm>
        </p:spPr>
        <p:txBody>
          <a:bodyPr/>
          <a:lstStyle/>
          <a:p>
            <a:pPr>
              <a:defRPr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Дунникова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Ольга Сергеевна                      МОУ гимназия № 9                      г. Комсомольск-на-Амуре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9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коля\Desktop\Лучик размер 37 см, купить в официальном интернет-магазине Олимпиады в Сочи 2014_files\logo_para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349436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коля\Desktop\Снежинка размер 34 см, купить в официальном интернет-магазине Олимпиады в Сочи 2014_files\7d750f61e71b79feb3606cee6bb59f54_117058_1828_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50163"/>
            <a:ext cx="4145096" cy="397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коля\Desktop\Лучик размер 37 см, купить в официальном интернет-магазине Олимпиады в Сочи 2014_files\f7aebfa0bb7fc9b0a24191df6d909369_117057_1827_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320480" cy="39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5805264"/>
            <a:ext cx="8609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        </a:t>
            </a:r>
            <a:r>
              <a:rPr lang="ru-RU" b="1" i="1" u="sng" dirty="0" smtClean="0"/>
              <a:t>ЛУЧИК</a:t>
            </a:r>
            <a:r>
              <a:rPr lang="ru-RU" b="1" i="1" dirty="0" smtClean="0"/>
              <a:t>  </a:t>
            </a:r>
            <a:r>
              <a:rPr lang="ru-RU" b="1" dirty="0" smtClean="0"/>
              <a:t>                                                      </a:t>
            </a:r>
            <a:r>
              <a:rPr lang="ru-RU" b="1" i="1" u="sng" dirty="0" smtClean="0"/>
              <a:t>СНЕЖИНКА</a:t>
            </a:r>
            <a:endParaRPr lang="ru-RU" b="1" i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43508" y="6720840"/>
            <a:ext cx="8856984" cy="274320"/>
          </a:xfrm>
        </p:spPr>
        <p:txBody>
          <a:bodyPr/>
          <a:lstStyle/>
          <a:p>
            <a:pPr>
              <a:defRPr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Дунникова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Ольга Сергеевна                      МОУ гимназия № 9                      г. Комсомольск-на-Амуре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5752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32656"/>
            <a:ext cx="8381260" cy="1368152"/>
          </a:xfrm>
        </p:spPr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Физическая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делает возможности человека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безграничными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4" descr="deti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276872"/>
            <a:ext cx="3657600" cy="3596640"/>
          </a:xfrm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3928" y="249289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Пьер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 Кубертен в своей «Оде спорту» говорил: «О спорт! Ты утверждаешь – надо мечтать. Надо сметь. Надо дерзать. Ты зовёшь людей померяться силой. Преодолеть себя»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07504" y="6720840"/>
            <a:ext cx="8784976" cy="274320"/>
          </a:xfrm>
        </p:spPr>
        <p:txBody>
          <a:bodyPr/>
          <a:lstStyle/>
          <a:p>
            <a:pPr>
              <a:defRPr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Дунникова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Ольга Сергеевна                      МОУ гимназия № 9                      г. Комсомольск-на-Амуре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33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0" descr="_1_~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769" y="1772816"/>
            <a:ext cx="2736304" cy="231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9" descr="deti_sport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84168" y="1796192"/>
            <a:ext cx="2752062" cy="22808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2961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кружки и спортивные 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секции</a:t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для детей и подростков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оля\Desktop\imgpreview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201" y="1772816"/>
            <a:ext cx="266429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оля\Desktop\imgpreview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7"/>
            <a:ext cx="2736304" cy="238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коля\Desktop\imgpreview (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7"/>
            <a:ext cx="2736304" cy="23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Оля\Гимназия 9\Фотографии\мой мир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201" y="4221088"/>
            <a:ext cx="2664296" cy="23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71861" y="6720840"/>
            <a:ext cx="8784976" cy="274320"/>
          </a:xfrm>
        </p:spPr>
        <p:txBody>
          <a:bodyPr/>
          <a:lstStyle/>
          <a:p>
            <a:pPr>
              <a:defRPr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Дунникова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Ольга Сергеевна                      МОУ гимназия № 9                      г. Комсомольск-на-Амуре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1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_1_~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3848" y="2620185"/>
            <a:ext cx="2808312" cy="2808312"/>
          </a:xfrm>
        </p:spPr>
      </p:pic>
      <p:pic>
        <p:nvPicPr>
          <p:cNvPr id="7" name="Содержимое 6" descr="bottia03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84168" y="2632286"/>
            <a:ext cx="2808312" cy="27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2961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ограниченными возможностями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7" descr="%20_-_~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2636912"/>
            <a:ext cx="28803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1520" y="6720840"/>
            <a:ext cx="8784976" cy="274320"/>
          </a:xfrm>
        </p:spPr>
        <p:txBody>
          <a:bodyPr/>
          <a:lstStyle/>
          <a:p>
            <a:pPr>
              <a:defRPr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Дунникова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Ольга Сергеевна                      МОУ гимназия № 9                      г. Комсомольск-на-Амуре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Содержимое 4" descr="image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712306"/>
            <a:ext cx="3816424" cy="24367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Люди с сильным характером </a:t>
            </a:r>
          </a:p>
        </p:txBody>
      </p:sp>
      <p:pic>
        <p:nvPicPr>
          <p:cNvPr id="13316" name="Рисунок 5" descr="875ece39af466fa49963e419a656945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4263670"/>
            <a:ext cx="3816424" cy="23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коля\Desktop\imgpreview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51587"/>
            <a:ext cx="381642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коля\Desktop\paralimpiyskie-igry-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46875"/>
            <a:ext cx="3816424" cy="231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79512" y="6720840"/>
            <a:ext cx="8784976" cy="274320"/>
          </a:xfrm>
        </p:spPr>
        <p:txBody>
          <a:bodyPr/>
          <a:lstStyle/>
          <a:p>
            <a:pPr>
              <a:defRPr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Дунникова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Ольга Сергеевна                      МОУ гимназия № 9                      г. Комсомольск-на-Амуре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российские спортсмены – участники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игр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1_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32040" y="4149080"/>
            <a:ext cx="3426078" cy="2453713"/>
          </a:xfrm>
          <a:prstGeom prst="rect">
            <a:avLst/>
          </a:prstGeom>
        </p:spPr>
      </p:pic>
      <p:pic>
        <p:nvPicPr>
          <p:cNvPr id="6" name="Рисунок 5" descr="01_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1777197"/>
            <a:ext cx="3426078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коля\Desktop\imgpreview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7197"/>
            <a:ext cx="3426077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оля\Desktop\imgpreview (1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35" y="4153461"/>
            <a:ext cx="3413625" cy="244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79512" y="6720840"/>
            <a:ext cx="8784976" cy="274320"/>
          </a:xfrm>
        </p:spPr>
        <p:txBody>
          <a:bodyPr/>
          <a:lstStyle/>
          <a:p>
            <a:pPr>
              <a:defRPr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Дунникова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Ольга Сергеевна                      МОУ гимназия № 9                      г. Комсомольск-на-Амуре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игры</a:t>
            </a:r>
          </a:p>
        </p:txBody>
      </p:sp>
      <p:pic>
        <p:nvPicPr>
          <p:cNvPr id="4" name="Объект 3" descr="olimpiada_clip_image0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988840"/>
            <a:ext cx="54006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79512" y="6720840"/>
            <a:ext cx="8856984" cy="274320"/>
          </a:xfrm>
        </p:spPr>
        <p:txBody>
          <a:bodyPr/>
          <a:lstStyle/>
          <a:p>
            <a:pPr>
              <a:defRPr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Дунникова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Ольга Сергеевна                      МОУ гимназия № 9                      г. Комсомольск-на-Амуре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648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Содержимое 4" descr="4foto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4048" y="1700808"/>
            <a:ext cx="3528392" cy="4896544"/>
          </a:xfrm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Основатель</a:t>
            </a:r>
          </a:p>
          <a:p>
            <a:pPr algn="ctr"/>
            <a:r>
              <a:rPr lang="ru-RU" sz="2800" b="1" i="1" spc="15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800" b="1" i="1" spc="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игр: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918" y="3284984"/>
            <a:ext cx="4464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Английский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невролог</a:t>
            </a:r>
          </a:p>
          <a:p>
            <a:pPr algn="ctr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Людвиг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Гуттман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9512" y="6720840"/>
            <a:ext cx="8784976" cy="274320"/>
          </a:xfrm>
        </p:spPr>
        <p:txBody>
          <a:bodyPr/>
          <a:lstStyle/>
          <a:p>
            <a:pPr>
              <a:defRPr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Дунникова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Ольга Сергеевна                      МОУ гимназия № 9                      г. Комсомольск-на-Амуре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8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95936" y="1949800"/>
            <a:ext cx="4968552" cy="4536504"/>
          </a:xfrm>
          <a:noFill/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Паралимпи́йские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и́гры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международные спортивные соревнования для </a:t>
            </a: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инвалидов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Традиционно проводятся после главных </a:t>
            </a:r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Олимпийских игр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начиная с </a:t>
            </a:r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1992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в тех же городах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Летние </a:t>
            </a:r>
            <a:r>
              <a:rPr lang="ru-RU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игры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проводятся с 1960 года, а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зимние </a:t>
            </a:r>
            <a:r>
              <a:rPr lang="ru-RU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игры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- 1976.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игры</a:t>
            </a:r>
            <a:endParaRPr lang="ru-RU" dirty="0"/>
          </a:p>
        </p:txBody>
      </p:sp>
      <p:pic>
        <p:nvPicPr>
          <p:cNvPr id="1026" name="Picture 2" descr="G:\Оля\Гимназия 9\Эмблем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3672408" cy="229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132856"/>
            <a:ext cx="367240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Эмблема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игр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79512" y="6720840"/>
            <a:ext cx="8784976" cy="274320"/>
          </a:xfrm>
        </p:spPr>
        <p:txBody>
          <a:bodyPr/>
          <a:lstStyle/>
          <a:p>
            <a:pPr>
              <a:defRPr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Дунникова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Ольга Сергеевна                      МОУ гимназия № 9                      г. Комсомольск-на-Амуре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14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5157192"/>
          </a:xfrm>
        </p:spPr>
        <p:txBody>
          <a:bodyPr>
            <a:normAutofit fontScale="40000" lnSpcReduction="20000"/>
          </a:bodyPr>
          <a:lstStyle/>
          <a:p>
            <a:pPr fontAlgn="b"/>
            <a:r>
              <a:rPr lang="ru-RU" sz="4000" dirty="0">
                <a:solidFill>
                  <a:srgbClr val="000000"/>
                </a:solidFill>
                <a:latin typeface="Times New Roman"/>
              </a:rPr>
              <a:t>Стрельба из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лука;</a:t>
            </a:r>
            <a:endParaRPr lang="ru-RU" sz="4000" dirty="0">
              <a:solidFill>
                <a:srgbClr val="000000"/>
              </a:solidFill>
              <a:latin typeface="Times New Roman"/>
            </a:endParaRPr>
          </a:p>
          <a:p>
            <a:pPr fontAlgn="b"/>
            <a:r>
              <a:rPr lang="ru-RU" sz="4000" dirty="0">
                <a:solidFill>
                  <a:srgbClr val="000000"/>
                </a:solidFill>
                <a:latin typeface="Times New Roman"/>
              </a:rPr>
              <a:t>Легкая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атлетика;</a:t>
            </a:r>
            <a:endParaRPr lang="ru-RU" sz="4000" dirty="0">
              <a:solidFill>
                <a:srgbClr val="000000"/>
              </a:solidFill>
              <a:latin typeface="Times New Roman"/>
            </a:endParaRPr>
          </a:p>
          <a:p>
            <a:pPr fontAlgn="b"/>
            <a:r>
              <a:rPr lang="ru-RU" sz="4000" dirty="0" err="1" smtClean="0">
                <a:solidFill>
                  <a:srgbClr val="000000"/>
                </a:solidFill>
                <a:latin typeface="Times New Roman"/>
              </a:rPr>
              <a:t>Бочча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;</a:t>
            </a:r>
            <a:endParaRPr lang="ru-RU" sz="4000" dirty="0">
              <a:solidFill>
                <a:srgbClr val="000000"/>
              </a:solidFill>
              <a:latin typeface="Times New Roman"/>
            </a:endParaRPr>
          </a:p>
          <a:p>
            <a:pPr fontAlgn="b"/>
            <a:r>
              <a:rPr lang="ru-RU" sz="4000" dirty="0">
                <a:solidFill>
                  <a:srgbClr val="000000"/>
                </a:solidFill>
                <a:latin typeface="Times New Roman"/>
              </a:rPr>
              <a:t>Вело-шоссе,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вело-трек;</a:t>
            </a:r>
            <a:endParaRPr lang="ru-RU" sz="4000" dirty="0">
              <a:solidFill>
                <a:srgbClr val="000000"/>
              </a:solidFill>
              <a:latin typeface="Times New Roman"/>
            </a:endParaRPr>
          </a:p>
          <a:p>
            <a:pPr fontAlgn="b"/>
            <a:r>
              <a:rPr lang="ru-RU" sz="4000" dirty="0">
                <a:solidFill>
                  <a:srgbClr val="000000"/>
                </a:solidFill>
                <a:latin typeface="Times New Roman"/>
              </a:rPr>
              <a:t>Конный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спорт;</a:t>
            </a:r>
            <a:endParaRPr lang="ru-RU" sz="4000" dirty="0">
              <a:solidFill>
                <a:srgbClr val="000000"/>
              </a:solidFill>
              <a:latin typeface="Times New Roman"/>
            </a:endParaRPr>
          </a:p>
          <a:p>
            <a:pPr fontAlgn="b"/>
            <a:r>
              <a:rPr lang="ru-RU" sz="4000" dirty="0">
                <a:solidFill>
                  <a:srgbClr val="000000"/>
                </a:solidFill>
                <a:latin typeface="Times New Roman"/>
              </a:rPr>
              <a:t>Футбол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5х5, 7х7;</a:t>
            </a:r>
          </a:p>
          <a:p>
            <a:pPr fontAlgn="b"/>
            <a:r>
              <a:rPr lang="ru-RU" sz="4000" dirty="0" err="1" smtClean="0">
                <a:solidFill>
                  <a:srgbClr val="000000"/>
                </a:solidFill>
                <a:latin typeface="Times New Roman"/>
              </a:rPr>
              <a:t>Голбол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;</a:t>
            </a:r>
            <a:endParaRPr lang="ru-RU" sz="4000" dirty="0">
              <a:solidFill>
                <a:srgbClr val="000000"/>
              </a:solidFill>
              <a:latin typeface="Times New Roman"/>
            </a:endParaRPr>
          </a:p>
          <a:p>
            <a:pPr fontAlgn="b"/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Дзюдо;</a:t>
            </a:r>
            <a:endParaRPr lang="ru-RU" sz="4000" dirty="0">
              <a:solidFill>
                <a:srgbClr val="000000"/>
              </a:solidFill>
              <a:latin typeface="Times New Roman"/>
            </a:endParaRPr>
          </a:p>
          <a:p>
            <a:pPr fontAlgn="b"/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Пауэрлифтинг;</a:t>
            </a:r>
            <a:endParaRPr lang="ru-RU" sz="4000" dirty="0">
              <a:solidFill>
                <a:srgbClr val="000000"/>
              </a:solidFill>
              <a:latin typeface="Times New Roman"/>
            </a:endParaRPr>
          </a:p>
          <a:p>
            <a:pPr fontAlgn="b"/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Гребля;</a:t>
            </a:r>
            <a:endParaRPr lang="ru-RU" sz="4000" dirty="0">
              <a:solidFill>
                <a:srgbClr val="000000"/>
              </a:solidFill>
              <a:latin typeface="Times New Roman"/>
            </a:endParaRPr>
          </a:p>
          <a:p>
            <a:pPr fontAlgn="b"/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Парус;</a:t>
            </a:r>
            <a:endParaRPr lang="ru-RU" sz="4000" dirty="0">
              <a:solidFill>
                <a:srgbClr val="000000"/>
              </a:solidFill>
              <a:latin typeface="Times New Roman"/>
            </a:endParaRPr>
          </a:p>
          <a:p>
            <a:pPr fontAlgn="b"/>
            <a:r>
              <a:rPr lang="ru-RU" sz="4000" dirty="0">
                <a:solidFill>
                  <a:srgbClr val="000000"/>
                </a:solidFill>
                <a:latin typeface="Times New Roman"/>
              </a:rPr>
              <a:t>Пулевая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стрельба;</a:t>
            </a:r>
            <a:endParaRPr lang="ru-RU" sz="4000" dirty="0">
              <a:solidFill>
                <a:srgbClr val="000000"/>
              </a:solidFill>
              <a:latin typeface="Times New Roman"/>
            </a:endParaRPr>
          </a:p>
          <a:p>
            <a:pPr fontAlgn="b"/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Плавание;</a:t>
            </a:r>
            <a:endParaRPr lang="ru-RU" sz="4000" dirty="0">
              <a:solidFill>
                <a:srgbClr val="000000"/>
              </a:solidFill>
              <a:latin typeface="Times New Roman"/>
            </a:endParaRPr>
          </a:p>
          <a:p>
            <a:pPr fontAlgn="b"/>
            <a:r>
              <a:rPr lang="ru-RU" sz="4000" dirty="0">
                <a:solidFill>
                  <a:srgbClr val="000000"/>
                </a:solidFill>
                <a:latin typeface="Times New Roman"/>
              </a:rPr>
              <a:t>Настольный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теннис;</a:t>
            </a:r>
            <a:endParaRPr lang="ru-RU" sz="4000" dirty="0">
              <a:solidFill>
                <a:srgbClr val="000000"/>
              </a:solidFill>
              <a:latin typeface="Times New Roman"/>
            </a:endParaRPr>
          </a:p>
          <a:p>
            <a:pPr fontAlgn="b"/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Волейбол;</a:t>
            </a:r>
            <a:endParaRPr lang="ru-RU" sz="4000" dirty="0">
              <a:solidFill>
                <a:srgbClr val="000000"/>
              </a:solidFill>
              <a:latin typeface="Times New Roman"/>
            </a:endParaRPr>
          </a:p>
          <a:p>
            <a:pPr fontAlgn="b"/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Б\Б;</a:t>
            </a:r>
            <a:endParaRPr lang="ru-RU" sz="4000" dirty="0">
              <a:solidFill>
                <a:srgbClr val="000000"/>
              </a:solidFill>
              <a:latin typeface="Times New Roman"/>
            </a:endParaRPr>
          </a:p>
          <a:p>
            <a:pPr fontAlgn="b"/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Баскетбол;</a:t>
            </a:r>
            <a:endParaRPr lang="ru-RU" sz="4000" dirty="0">
              <a:solidFill>
                <a:srgbClr val="000000"/>
              </a:solidFill>
              <a:latin typeface="Times New Roman"/>
            </a:endParaRPr>
          </a:p>
          <a:p>
            <a:pPr fontAlgn="b"/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Фехтование;</a:t>
            </a:r>
            <a:endParaRPr lang="ru-RU" sz="4000" dirty="0">
              <a:solidFill>
                <a:srgbClr val="000000"/>
              </a:solidFill>
              <a:latin typeface="Times New Roman"/>
            </a:endParaRPr>
          </a:p>
          <a:p>
            <a:pPr fontAlgn="b"/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Регби;</a:t>
            </a:r>
            <a:endParaRPr lang="ru-RU" sz="4000" dirty="0">
              <a:solidFill>
                <a:srgbClr val="000000"/>
              </a:solidFill>
              <a:latin typeface="Times New Roman"/>
            </a:endParaRPr>
          </a:p>
          <a:p>
            <a:pPr fontAlgn="b"/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Теннис.</a:t>
            </a:r>
            <a:endParaRPr lang="ru-RU" sz="4000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Лыжные гонки и биатлон;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Горные лыжи;</a:t>
            </a:r>
          </a:p>
          <a:p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Следж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хоккей;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Керлинг на колясках.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81260" cy="1054394"/>
          </a:xfrm>
        </p:spPr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виды спорта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Летние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спорта:         Зимние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спорта: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7504" y="6720840"/>
            <a:ext cx="8856984" cy="274320"/>
          </a:xfrm>
        </p:spPr>
        <p:txBody>
          <a:bodyPr/>
          <a:lstStyle/>
          <a:p>
            <a:pPr>
              <a:defRPr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Дунникова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Ольга Сергеевна                      МОУ гимназия № 9                      г. Комсомольск-на-Амуре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39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392</TotalTime>
  <Words>506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Сетка</vt:lpstr>
      <vt:lpstr>Презентация  к уроку физкультуры в 5-ом классе</vt:lpstr>
      <vt:lpstr>кружки и спортивные секции  для детей и подростков</vt:lpstr>
      <vt:lpstr>дети  с ограниченными возможностями</vt:lpstr>
      <vt:lpstr>Люди с сильным характером </vt:lpstr>
      <vt:lpstr>российские спортсмены – участники Паралимпийских игр</vt:lpstr>
      <vt:lpstr>Паралимпийские игры</vt:lpstr>
      <vt:lpstr>Презентация PowerPoint</vt:lpstr>
      <vt:lpstr>Паралимпийские игры</vt:lpstr>
      <vt:lpstr>Паралимпийские виды спорта  Летние виды спорта:         Зимние виды спорта:</vt:lpstr>
      <vt:lpstr>Легкая атлетика</vt:lpstr>
      <vt:lpstr>Дзюдо</vt:lpstr>
      <vt:lpstr>волейбол</vt:lpstr>
      <vt:lpstr>Презентация PowerPoint</vt:lpstr>
      <vt:lpstr>Физическая культура  делает возможности человека безграничными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Паралимпийские игры (1-11 классы)</dc:title>
  <dc:creator>коля</dc:creator>
  <cp:lastModifiedBy>коля</cp:lastModifiedBy>
  <cp:revision>27</cp:revision>
  <dcterms:created xsi:type="dcterms:W3CDTF">2013-04-07T22:26:48Z</dcterms:created>
  <dcterms:modified xsi:type="dcterms:W3CDTF">2013-05-29T06:07:20Z</dcterms:modified>
</cp:coreProperties>
</file>